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image" Target="../media/image1.jfif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6.jfif"/><Relationship Id="rId1" Type="http://schemas.openxmlformats.org/officeDocument/2006/relationships/image" Target="../media/image5.jfif"/><Relationship Id="rId5" Type="http://schemas.openxmlformats.org/officeDocument/2006/relationships/image" Target="../media/image7.JPG"/><Relationship Id="rId4" Type="http://schemas.openxmlformats.org/officeDocument/2006/relationships/image" Target="../media/image4.jf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png"/><Relationship Id="rId1" Type="http://schemas.openxmlformats.org/officeDocument/2006/relationships/image" Target="../media/image1.jfif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6.jfif"/><Relationship Id="rId1" Type="http://schemas.openxmlformats.org/officeDocument/2006/relationships/image" Target="../media/image5.jfif"/><Relationship Id="rId5" Type="http://schemas.openxmlformats.org/officeDocument/2006/relationships/image" Target="../media/image7.JPG"/><Relationship Id="rId4" Type="http://schemas.openxmlformats.org/officeDocument/2006/relationships/image" Target="../media/image4.jf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9F8D2-E266-4A4E-B20B-4F502D2454DE}" type="doc">
      <dgm:prSet loTypeId="urn:microsoft.com/office/officeart/2005/8/layout/StepDown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745152-29BC-48BC-BEBF-1C83DACAB88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F3B0E80-D561-4AED-AE06-D7F43E05F461}" type="parTrans" cxnId="{232483FC-D7ED-4F00-9DA0-F037F89E87D5}">
      <dgm:prSet/>
      <dgm:spPr/>
      <dgm:t>
        <a:bodyPr/>
        <a:lstStyle/>
        <a:p>
          <a:endParaRPr lang="en-US"/>
        </a:p>
      </dgm:t>
    </dgm:pt>
    <dgm:pt modelId="{ABA72CC2-A1BE-4B62-90B3-FE1DB916654D}" type="sibTrans" cxnId="{232483FC-D7ED-4F00-9DA0-F037F89E87D5}">
      <dgm:prSet/>
      <dgm:spPr/>
      <dgm:t>
        <a:bodyPr/>
        <a:lstStyle/>
        <a:p>
          <a:endParaRPr lang="en-US"/>
        </a:p>
      </dgm:t>
    </dgm:pt>
    <dgm:pt modelId="{3BCE4BDD-21B0-4149-A99E-B785018B4081}">
      <dgm:prSet phldrT="[Text]" custT="1"/>
      <dgm:spPr/>
      <dgm:t>
        <a:bodyPr/>
        <a:lstStyle/>
        <a:p>
          <a:pPr rtl="1"/>
          <a:r>
            <a:rPr lang="fa-IR" sz="1400" dirty="0" smtClean="0"/>
            <a:t>مدیت اجرائیه ریاست تفتیش </a:t>
          </a:r>
          <a:r>
            <a:rPr lang="fa-IR" sz="1400" dirty="0" smtClean="0"/>
            <a:t>معادن: دریافت </a:t>
          </a:r>
          <a:r>
            <a:rPr lang="fa-IR" sz="1400" dirty="0" smtClean="0"/>
            <a:t>وثبت سند درخواست ارزیابی مسایل محیط زیست واجتماعی</a:t>
          </a:r>
          <a:endParaRPr lang="en-US" sz="1400" dirty="0"/>
        </a:p>
      </dgm:t>
    </dgm:pt>
    <dgm:pt modelId="{24A3D049-C7B4-4B61-BD00-7B59B22FCDC5}" type="parTrans" cxnId="{2F989A44-10DB-4F56-A1E2-D6FB3BA7EC51}">
      <dgm:prSet/>
      <dgm:spPr/>
      <dgm:t>
        <a:bodyPr/>
        <a:lstStyle/>
        <a:p>
          <a:endParaRPr lang="en-US"/>
        </a:p>
      </dgm:t>
    </dgm:pt>
    <dgm:pt modelId="{6606AF37-874B-4CC0-B6C8-FD92481A7F43}" type="sibTrans" cxnId="{2F989A44-10DB-4F56-A1E2-D6FB3BA7EC51}">
      <dgm:prSet/>
      <dgm:spPr/>
      <dgm:t>
        <a:bodyPr/>
        <a:lstStyle/>
        <a:p>
          <a:endParaRPr lang="en-US"/>
        </a:p>
      </dgm:t>
    </dgm:pt>
    <dgm:pt modelId="{4D0565BB-5017-421E-9F06-0132F2FF7B55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E1DE4BFC-0B64-4A7C-AC28-3C53641EC940}" type="parTrans" cxnId="{E7055E4F-36B0-47A5-B234-7441B3D5B02C}">
      <dgm:prSet/>
      <dgm:spPr/>
      <dgm:t>
        <a:bodyPr/>
        <a:lstStyle/>
        <a:p>
          <a:endParaRPr lang="en-US"/>
        </a:p>
      </dgm:t>
    </dgm:pt>
    <dgm:pt modelId="{875B9EDE-E977-4F9B-A88E-C22A1C86B7E0}" type="sibTrans" cxnId="{E7055E4F-36B0-47A5-B234-7441B3D5B02C}">
      <dgm:prSet/>
      <dgm:spPr/>
      <dgm:t>
        <a:bodyPr/>
        <a:lstStyle/>
        <a:p>
          <a:endParaRPr lang="en-US"/>
        </a:p>
      </dgm:t>
    </dgm:pt>
    <dgm:pt modelId="{CE437515-FF5F-496B-9968-764D1AE282E0}">
      <dgm:prSet phldrT="[Text]" custT="1"/>
      <dgm:spPr/>
      <dgm:t>
        <a:bodyPr/>
        <a:lstStyle/>
        <a:p>
          <a:pPr rtl="1"/>
          <a:r>
            <a:rPr lang="fa-IR" sz="1400" dirty="0" smtClean="0"/>
            <a:t>ریاست تفتیش </a:t>
          </a:r>
          <a:r>
            <a:rPr lang="fa-IR" sz="1400" dirty="0" smtClean="0"/>
            <a:t>معادن:ارجاع به آمریت محیط زیست وصحت ایمنی</a:t>
          </a:r>
          <a:endParaRPr lang="en-US" sz="1400" dirty="0"/>
        </a:p>
      </dgm:t>
    </dgm:pt>
    <dgm:pt modelId="{7882988A-711A-4257-8744-0C8F50042EF3}" type="parTrans" cxnId="{87FDC7A8-96B6-4BCE-844A-502F80BB6970}">
      <dgm:prSet/>
      <dgm:spPr/>
      <dgm:t>
        <a:bodyPr/>
        <a:lstStyle/>
        <a:p>
          <a:endParaRPr lang="en-US"/>
        </a:p>
      </dgm:t>
    </dgm:pt>
    <dgm:pt modelId="{B95E276A-2989-4336-9EF6-7DBCF886E44B}" type="sibTrans" cxnId="{87FDC7A8-96B6-4BCE-844A-502F80BB6970}">
      <dgm:prSet/>
      <dgm:spPr/>
      <dgm:t>
        <a:bodyPr/>
        <a:lstStyle/>
        <a:p>
          <a:endParaRPr lang="en-US"/>
        </a:p>
      </dgm:t>
    </dgm:pt>
    <dgm:pt modelId="{29755C10-84B3-4561-9B25-32268CC19B07}">
      <dgm:prSet phldrT="[Text]" custT="1"/>
      <dgm:spPr/>
      <dgm:t>
        <a:bodyPr/>
        <a:lstStyle/>
        <a:p>
          <a:pPr rtl="1"/>
          <a:r>
            <a:rPr lang="fa-IR" sz="1400" dirty="0" smtClean="0"/>
            <a:t>آمریت محیط زیست وصحت وایمنی:ثبت سند وتعین متخصصین مسائیل محیط زیستی </a:t>
          </a:r>
          <a:r>
            <a:rPr lang="fa-IR" sz="1400" dirty="0" smtClean="0"/>
            <a:t>واجتماعی واعزام به ساحه</a:t>
          </a:r>
          <a:endParaRPr lang="en-US" sz="1400" dirty="0"/>
        </a:p>
      </dgm:t>
    </dgm:pt>
    <dgm:pt modelId="{12917110-60E2-4D1F-A1B8-BC9231063E5B}" type="parTrans" cxnId="{7CEB0162-80C1-40A5-86D0-E5493511223D}">
      <dgm:prSet/>
      <dgm:spPr/>
      <dgm:t>
        <a:bodyPr/>
        <a:lstStyle/>
        <a:p>
          <a:endParaRPr lang="en-US"/>
        </a:p>
      </dgm:t>
    </dgm:pt>
    <dgm:pt modelId="{0AA7358D-4C94-4650-AAD6-228FDD0EE01D}" type="sibTrans" cxnId="{7CEB0162-80C1-40A5-86D0-E5493511223D}">
      <dgm:prSet/>
      <dgm:spPr/>
      <dgm:t>
        <a:bodyPr/>
        <a:lstStyle/>
        <a:p>
          <a:endParaRPr lang="en-US"/>
        </a:p>
      </dgm:t>
    </dgm:pt>
    <dgm:pt modelId="{3B79FD48-9FBF-4FB9-99B8-06F85B3D2D2D}">
      <dgm:prSet phldrT="[Text]" custT="1"/>
      <dgm:spPr/>
      <dgm:t>
        <a:bodyPr/>
        <a:lstStyle/>
        <a:p>
          <a:endParaRPr lang="en-US" sz="1000" dirty="0"/>
        </a:p>
      </dgm:t>
    </dgm:pt>
    <dgm:pt modelId="{42B618A5-A828-4C5A-A439-71EA37789FD8}" type="parTrans" cxnId="{79147E7B-931E-4F28-982B-6F9B783E2655}">
      <dgm:prSet/>
      <dgm:spPr/>
      <dgm:t>
        <a:bodyPr/>
        <a:lstStyle/>
        <a:p>
          <a:endParaRPr lang="en-US"/>
        </a:p>
      </dgm:t>
    </dgm:pt>
    <dgm:pt modelId="{43CC26A4-217F-40EF-AF9F-666F615E6F00}" type="sibTrans" cxnId="{79147E7B-931E-4F28-982B-6F9B783E2655}">
      <dgm:prSet/>
      <dgm:spPr/>
      <dgm:t>
        <a:bodyPr/>
        <a:lstStyle/>
        <a:p>
          <a:endParaRPr lang="en-US"/>
        </a:p>
      </dgm:t>
    </dgm:pt>
    <dgm:pt modelId="{5E069E95-DBF4-4424-802E-41F3B58056B8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1638B96A-7463-4F61-B6DF-244DFD9CD79D}" type="sibTrans" cxnId="{C0221C94-F374-4B09-86EE-85CE5AA17596}">
      <dgm:prSet/>
      <dgm:spPr/>
      <dgm:t>
        <a:bodyPr/>
        <a:lstStyle/>
        <a:p>
          <a:endParaRPr lang="en-US"/>
        </a:p>
      </dgm:t>
    </dgm:pt>
    <dgm:pt modelId="{328BDCA2-ED6A-4300-90DB-6BC342B84926}" type="parTrans" cxnId="{C0221C94-F374-4B09-86EE-85CE5AA17596}">
      <dgm:prSet/>
      <dgm:spPr/>
      <dgm:t>
        <a:bodyPr/>
        <a:lstStyle/>
        <a:p>
          <a:endParaRPr lang="en-US"/>
        </a:p>
      </dgm:t>
    </dgm:pt>
    <dgm:pt modelId="{51488032-2D39-4BB5-9A9A-D0251F9B679E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13956B39-0ABB-4C61-9031-B3DD0D8837CC}" type="parTrans" cxnId="{FC9AA536-4BC4-4BFD-8314-C17FD6DBB18F}">
      <dgm:prSet/>
      <dgm:spPr/>
      <dgm:t>
        <a:bodyPr/>
        <a:lstStyle/>
        <a:p>
          <a:endParaRPr lang="en-US"/>
        </a:p>
      </dgm:t>
    </dgm:pt>
    <dgm:pt modelId="{F4B28CBC-8469-4CEC-994C-1FBED63E2523}" type="sibTrans" cxnId="{FC9AA536-4BC4-4BFD-8314-C17FD6DBB18F}">
      <dgm:prSet/>
      <dgm:spPr/>
      <dgm:t>
        <a:bodyPr/>
        <a:lstStyle/>
        <a:p>
          <a:endParaRPr lang="en-US"/>
        </a:p>
      </dgm:t>
    </dgm:pt>
    <dgm:pt modelId="{53072588-F162-4192-85C5-FB344119AFB6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398389A-9463-407F-8F90-DA97F8659AD5}" type="parTrans" cxnId="{9092A88D-6986-495C-A3B1-286AF710D181}">
      <dgm:prSet/>
      <dgm:spPr/>
      <dgm:t>
        <a:bodyPr/>
        <a:lstStyle/>
        <a:p>
          <a:endParaRPr lang="en-US"/>
        </a:p>
      </dgm:t>
    </dgm:pt>
    <dgm:pt modelId="{4D2B6562-BD7F-415A-B32C-D10D5821E317}" type="sibTrans" cxnId="{9092A88D-6986-495C-A3B1-286AF710D181}">
      <dgm:prSet/>
      <dgm:spPr/>
      <dgm:t>
        <a:bodyPr/>
        <a:lstStyle/>
        <a:p>
          <a:endParaRPr lang="en-US"/>
        </a:p>
      </dgm:t>
    </dgm:pt>
    <dgm:pt modelId="{993B656C-537C-4BDE-899D-7B1762BBD6BA}" type="pres">
      <dgm:prSet presAssocID="{40F9F8D2-E266-4A4E-B20B-4F502D2454D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2334078-54D0-4139-A004-4567AA022B49}" type="pres">
      <dgm:prSet presAssocID="{3A745152-29BC-48BC-BEBF-1C83DACAB888}" presName="composite" presStyleCnt="0"/>
      <dgm:spPr/>
    </dgm:pt>
    <dgm:pt modelId="{B8B1FF63-98C6-4D69-BF8A-6E81EEC771BB}" type="pres">
      <dgm:prSet presAssocID="{3A745152-29BC-48BC-BEBF-1C83DACAB888}" presName="bentUpArrow1" presStyleLbl="alignImgPlace1" presStyleIdx="0" presStyleCnt="4" custScaleX="35143" custScaleY="62581" custLinFactNeighborX="26584" custLinFactNeighborY="-37922"/>
      <dgm:spPr/>
    </dgm:pt>
    <dgm:pt modelId="{323D0BC8-B44D-47C1-8679-D55DF544B83E}" type="pres">
      <dgm:prSet presAssocID="{3A745152-29BC-48BC-BEBF-1C83DACAB888}" presName="ParentText" presStyleLbl="node1" presStyleIdx="0" presStyleCnt="5" custScaleX="76933" custScaleY="61255" custLinFactNeighborX="317" custLinFactNeighborY="85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0BD56-22F9-4F4B-AF98-000E87E1C1D2}" type="pres">
      <dgm:prSet presAssocID="{3A745152-29BC-48BC-BEBF-1C83DACAB888}" presName="ChildText" presStyleLbl="revTx" presStyleIdx="0" presStyleCnt="4" custScaleX="150113" custScaleY="51091" custLinFactX="-82133" custLinFactY="13028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714DA-3983-4EE5-8BCE-6B7E6448338C}" type="pres">
      <dgm:prSet presAssocID="{ABA72CC2-A1BE-4B62-90B3-FE1DB916654D}" presName="sibTrans" presStyleCnt="0"/>
      <dgm:spPr/>
    </dgm:pt>
    <dgm:pt modelId="{F29A37D9-57FE-4188-9155-8B803F485FE1}" type="pres">
      <dgm:prSet presAssocID="{4D0565BB-5017-421E-9F06-0132F2FF7B55}" presName="composite" presStyleCnt="0"/>
      <dgm:spPr/>
    </dgm:pt>
    <dgm:pt modelId="{E51459CA-7A07-4866-90C0-38286E788A6D}" type="pres">
      <dgm:prSet presAssocID="{4D0565BB-5017-421E-9F06-0132F2FF7B55}" presName="bentUpArrow1" presStyleLbl="alignImgPlace1" presStyleIdx="1" presStyleCnt="4" custScaleX="36561" custScaleY="61228" custLinFactNeighborX="23677" custLinFactNeighborY="-44510"/>
      <dgm:spPr/>
    </dgm:pt>
    <dgm:pt modelId="{A14529A6-E9AD-403F-81E7-32FE36D56027}" type="pres">
      <dgm:prSet presAssocID="{4D0565BB-5017-421E-9F06-0132F2FF7B55}" presName="ParentText" presStyleLbl="node1" presStyleIdx="1" presStyleCnt="5" custScaleX="74385" custScaleY="59812" custLinFactNeighborX="1680" custLinFactNeighborY="-88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E3716-DD92-4DC8-86DA-D81E82B7EB58}" type="pres">
      <dgm:prSet presAssocID="{4D0565BB-5017-421E-9F06-0132F2FF7B55}" presName="ChildText" presStyleLbl="revTx" presStyleIdx="1" presStyleCnt="4" custScaleX="133613" custScaleY="45556" custLinFactX="-79161" custLinFactNeighborX="-100000" custLinFactNeighborY="806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A1E27-7467-4237-91B4-5CF3CC7F5CBB}" type="pres">
      <dgm:prSet presAssocID="{875B9EDE-E977-4F9B-A88E-C22A1C86B7E0}" presName="sibTrans" presStyleCnt="0"/>
      <dgm:spPr/>
    </dgm:pt>
    <dgm:pt modelId="{D611330D-7768-437C-BF7C-A29D46C7A4EC}" type="pres">
      <dgm:prSet presAssocID="{5E069E95-DBF4-4424-802E-41F3B58056B8}" presName="composite" presStyleCnt="0"/>
      <dgm:spPr/>
    </dgm:pt>
    <dgm:pt modelId="{5376D004-17AB-4E7E-AAD9-BDD885D4859F}" type="pres">
      <dgm:prSet presAssocID="{5E069E95-DBF4-4424-802E-41F3B58056B8}" presName="bentUpArrow1" presStyleLbl="alignImgPlace1" presStyleIdx="2" presStyleCnt="4" custScaleX="36129" custScaleY="46913" custLinFactX="53536" custLinFactNeighborX="100000" custLinFactNeighborY="34540"/>
      <dgm:spPr/>
      <dgm:t>
        <a:bodyPr/>
        <a:lstStyle/>
        <a:p>
          <a:endParaRPr lang="en-US"/>
        </a:p>
      </dgm:t>
    </dgm:pt>
    <dgm:pt modelId="{2CCBD41B-D543-4FDA-A1FA-5D53396EA560}" type="pres">
      <dgm:prSet presAssocID="{5E069E95-DBF4-4424-802E-41F3B58056B8}" presName="ParentText" presStyleLbl="node1" presStyleIdx="2" presStyleCnt="5" custScaleX="81017" custScaleY="63368" custLinFactNeighborX="970" custLinFactNeighborY="-1573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B5A93-1E07-465A-99D8-9D3A326F5CE7}" type="pres">
      <dgm:prSet presAssocID="{5E069E95-DBF4-4424-802E-41F3B58056B8}" presName="ChildText" presStyleLbl="revTx" presStyleIdx="2" presStyleCnt="4" custScaleX="152186" custScaleY="45132" custLinFactX="-96585" custLinFactNeighborX="-100000" custLinFactNeighborY="54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3D40-0DA0-4E48-82A5-91A2E5EDC959}" type="pres">
      <dgm:prSet presAssocID="{1638B96A-7463-4F61-B6DF-244DFD9CD79D}" presName="sibTrans" presStyleCnt="0"/>
      <dgm:spPr/>
    </dgm:pt>
    <dgm:pt modelId="{2D6B61DB-E03A-4BF4-A125-B1C93078F105}" type="pres">
      <dgm:prSet presAssocID="{51488032-2D39-4BB5-9A9A-D0251F9B679E}" presName="composite" presStyleCnt="0"/>
      <dgm:spPr/>
    </dgm:pt>
    <dgm:pt modelId="{8B56B29F-D160-4C43-87E3-0A5EE6F1371F}" type="pres">
      <dgm:prSet presAssocID="{51488032-2D39-4BB5-9A9A-D0251F9B679E}" presName="bentUpArrow1" presStyleLbl="alignImgPlace1" presStyleIdx="3" presStyleCnt="4" custScaleX="37207" custScaleY="56172" custLinFactY="-49480" custLinFactNeighborX="-76622" custLinFactNeighborY="-100000"/>
      <dgm:spPr/>
    </dgm:pt>
    <dgm:pt modelId="{BDD7C290-87CC-457C-BD60-DC164CA270DF}" type="pres">
      <dgm:prSet presAssocID="{51488032-2D39-4BB5-9A9A-D0251F9B679E}" presName="ParentText" presStyleLbl="node1" presStyleIdx="3" presStyleCnt="5" custScaleX="81480" custScaleY="73679" custLinFactNeighborX="5798" custLinFactNeighborY="-300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A187E-49E8-44CC-B064-D9E9E9A568EF}" type="pres">
      <dgm:prSet presAssocID="{51488032-2D39-4BB5-9A9A-D0251F9B679E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45DB62E9-EBAB-4E17-B906-A623D460A0AA}" type="pres">
      <dgm:prSet presAssocID="{F4B28CBC-8469-4CEC-994C-1FBED63E2523}" presName="sibTrans" presStyleCnt="0"/>
      <dgm:spPr/>
    </dgm:pt>
    <dgm:pt modelId="{38CD1F6A-D15B-4E48-86FA-0673024642F6}" type="pres">
      <dgm:prSet presAssocID="{53072588-F162-4192-85C5-FB344119AFB6}" presName="composite" presStyleCnt="0"/>
      <dgm:spPr/>
    </dgm:pt>
    <dgm:pt modelId="{267CECB1-9F29-4BD5-B1E7-C1A69583133D}" type="pres">
      <dgm:prSet presAssocID="{53072588-F162-4192-85C5-FB344119AFB6}" presName="ParentText" presStyleLbl="node1" presStyleIdx="4" presStyleCnt="5" custScaleX="74043" custScaleY="66525" custLinFactNeighborX="10672" custLinFactNeighborY="-3602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EB0162-80C1-40A5-86D0-E5493511223D}" srcId="{5E069E95-DBF4-4424-802E-41F3B58056B8}" destId="{29755C10-84B3-4561-9B25-32268CC19B07}" srcOrd="0" destOrd="0" parTransId="{12917110-60E2-4D1F-A1B8-BC9231063E5B}" sibTransId="{0AA7358D-4C94-4650-AAD6-228FDD0EE01D}"/>
    <dgm:cxn modelId="{FC9AA536-4BC4-4BFD-8314-C17FD6DBB18F}" srcId="{40F9F8D2-E266-4A4E-B20B-4F502D2454DE}" destId="{51488032-2D39-4BB5-9A9A-D0251F9B679E}" srcOrd="3" destOrd="0" parTransId="{13956B39-0ABB-4C61-9031-B3DD0D8837CC}" sibTransId="{F4B28CBC-8469-4CEC-994C-1FBED63E2523}"/>
    <dgm:cxn modelId="{D27A9D5A-4453-4235-9EB9-7D650C807593}" type="presOf" srcId="{40F9F8D2-E266-4A4E-B20B-4F502D2454DE}" destId="{993B656C-537C-4BDE-899D-7B1762BBD6BA}" srcOrd="0" destOrd="0" presId="urn:microsoft.com/office/officeart/2005/8/layout/StepDownProcess"/>
    <dgm:cxn modelId="{87FDC7A8-96B6-4BCE-844A-502F80BB6970}" srcId="{4D0565BB-5017-421E-9F06-0132F2FF7B55}" destId="{CE437515-FF5F-496B-9968-764D1AE282E0}" srcOrd="0" destOrd="0" parTransId="{7882988A-711A-4257-8744-0C8F50042EF3}" sibTransId="{B95E276A-2989-4336-9EF6-7DBCF886E44B}"/>
    <dgm:cxn modelId="{1DD3C1D2-946E-447C-BBFA-D8989A5598B7}" type="presOf" srcId="{CE437515-FF5F-496B-9968-764D1AE282E0}" destId="{C89E3716-DD92-4DC8-86DA-D81E82B7EB58}" srcOrd="0" destOrd="0" presId="urn:microsoft.com/office/officeart/2005/8/layout/StepDownProcess"/>
    <dgm:cxn modelId="{5B2BD909-5619-4BAE-A004-7332C872D6C8}" type="presOf" srcId="{3A745152-29BC-48BC-BEBF-1C83DACAB888}" destId="{323D0BC8-B44D-47C1-8679-D55DF544B83E}" srcOrd="0" destOrd="0" presId="urn:microsoft.com/office/officeart/2005/8/layout/StepDownProcess"/>
    <dgm:cxn modelId="{9092A88D-6986-495C-A3B1-286AF710D181}" srcId="{40F9F8D2-E266-4A4E-B20B-4F502D2454DE}" destId="{53072588-F162-4192-85C5-FB344119AFB6}" srcOrd="4" destOrd="0" parTransId="{6398389A-9463-407F-8F90-DA97F8659AD5}" sibTransId="{4D2B6562-BD7F-415A-B32C-D10D5821E317}"/>
    <dgm:cxn modelId="{79147E7B-931E-4F28-982B-6F9B783E2655}" srcId="{5E069E95-DBF4-4424-802E-41F3B58056B8}" destId="{3B79FD48-9FBF-4FB9-99B8-06F85B3D2D2D}" srcOrd="1" destOrd="0" parTransId="{42B618A5-A828-4C5A-A439-71EA37789FD8}" sibTransId="{43CC26A4-217F-40EF-AF9F-666F615E6F00}"/>
    <dgm:cxn modelId="{C0221C94-F374-4B09-86EE-85CE5AA17596}" srcId="{40F9F8D2-E266-4A4E-B20B-4F502D2454DE}" destId="{5E069E95-DBF4-4424-802E-41F3B58056B8}" srcOrd="2" destOrd="0" parTransId="{328BDCA2-ED6A-4300-90DB-6BC342B84926}" sibTransId="{1638B96A-7463-4F61-B6DF-244DFD9CD79D}"/>
    <dgm:cxn modelId="{232483FC-D7ED-4F00-9DA0-F037F89E87D5}" srcId="{40F9F8D2-E266-4A4E-B20B-4F502D2454DE}" destId="{3A745152-29BC-48BC-BEBF-1C83DACAB888}" srcOrd="0" destOrd="0" parTransId="{6F3B0E80-D561-4AED-AE06-D7F43E05F461}" sibTransId="{ABA72CC2-A1BE-4B62-90B3-FE1DB916654D}"/>
    <dgm:cxn modelId="{906EF111-8A62-4EBD-816F-87E54EADFF6C}" type="presOf" srcId="{3B79FD48-9FBF-4FB9-99B8-06F85B3D2D2D}" destId="{ECFB5A93-1E07-465A-99D8-9D3A326F5CE7}" srcOrd="0" destOrd="1" presId="urn:microsoft.com/office/officeart/2005/8/layout/StepDownProcess"/>
    <dgm:cxn modelId="{7CE66AB7-5A46-4335-831B-5217F9B24F17}" type="presOf" srcId="{53072588-F162-4192-85C5-FB344119AFB6}" destId="{267CECB1-9F29-4BD5-B1E7-C1A69583133D}" srcOrd="0" destOrd="0" presId="urn:microsoft.com/office/officeart/2005/8/layout/StepDownProcess"/>
    <dgm:cxn modelId="{657FAF26-EAF5-4303-8B41-CB56CC65019C}" type="presOf" srcId="{4D0565BB-5017-421E-9F06-0132F2FF7B55}" destId="{A14529A6-E9AD-403F-81E7-32FE36D56027}" srcOrd="0" destOrd="0" presId="urn:microsoft.com/office/officeart/2005/8/layout/StepDownProcess"/>
    <dgm:cxn modelId="{1410B947-87B9-4680-B344-BEFDDDF2C014}" type="presOf" srcId="{3BCE4BDD-21B0-4149-A99E-B785018B4081}" destId="{F780BD56-22F9-4F4B-AF98-000E87E1C1D2}" srcOrd="0" destOrd="0" presId="urn:microsoft.com/office/officeart/2005/8/layout/StepDownProcess"/>
    <dgm:cxn modelId="{2F989A44-10DB-4F56-A1E2-D6FB3BA7EC51}" srcId="{3A745152-29BC-48BC-BEBF-1C83DACAB888}" destId="{3BCE4BDD-21B0-4149-A99E-B785018B4081}" srcOrd="0" destOrd="0" parTransId="{24A3D049-C7B4-4B61-BD00-7B59B22FCDC5}" sibTransId="{6606AF37-874B-4CC0-B6C8-FD92481A7F43}"/>
    <dgm:cxn modelId="{5789E52B-146D-430B-A66C-DC0DB143AAA8}" type="presOf" srcId="{29755C10-84B3-4561-9B25-32268CC19B07}" destId="{ECFB5A93-1E07-465A-99D8-9D3A326F5CE7}" srcOrd="0" destOrd="0" presId="urn:microsoft.com/office/officeart/2005/8/layout/StepDownProcess"/>
    <dgm:cxn modelId="{BB556290-9C3A-410E-8526-4492D38E02E1}" type="presOf" srcId="{51488032-2D39-4BB5-9A9A-D0251F9B679E}" destId="{BDD7C290-87CC-457C-BD60-DC164CA270DF}" srcOrd="0" destOrd="0" presId="urn:microsoft.com/office/officeart/2005/8/layout/StepDownProcess"/>
    <dgm:cxn modelId="{E7055E4F-36B0-47A5-B234-7441B3D5B02C}" srcId="{40F9F8D2-E266-4A4E-B20B-4F502D2454DE}" destId="{4D0565BB-5017-421E-9F06-0132F2FF7B55}" srcOrd="1" destOrd="0" parTransId="{E1DE4BFC-0B64-4A7C-AC28-3C53641EC940}" sibTransId="{875B9EDE-E977-4F9B-A88E-C22A1C86B7E0}"/>
    <dgm:cxn modelId="{7259147A-87A5-4271-8B0D-082CE9A147FC}" type="presOf" srcId="{5E069E95-DBF4-4424-802E-41F3B58056B8}" destId="{2CCBD41B-D543-4FDA-A1FA-5D53396EA560}" srcOrd="0" destOrd="0" presId="urn:microsoft.com/office/officeart/2005/8/layout/StepDownProcess"/>
    <dgm:cxn modelId="{36628C8A-C497-4B13-83F3-06AC3D2AEDCA}" type="presParOf" srcId="{993B656C-537C-4BDE-899D-7B1762BBD6BA}" destId="{52334078-54D0-4139-A004-4567AA022B49}" srcOrd="0" destOrd="0" presId="urn:microsoft.com/office/officeart/2005/8/layout/StepDownProcess"/>
    <dgm:cxn modelId="{C425C429-04DE-4220-AAE9-C4DA8A04CB7C}" type="presParOf" srcId="{52334078-54D0-4139-A004-4567AA022B49}" destId="{B8B1FF63-98C6-4D69-BF8A-6E81EEC771BB}" srcOrd="0" destOrd="0" presId="urn:microsoft.com/office/officeart/2005/8/layout/StepDownProcess"/>
    <dgm:cxn modelId="{6EA7B779-F9F5-4371-8711-E46B0FCCC8C2}" type="presParOf" srcId="{52334078-54D0-4139-A004-4567AA022B49}" destId="{323D0BC8-B44D-47C1-8679-D55DF544B83E}" srcOrd="1" destOrd="0" presId="urn:microsoft.com/office/officeart/2005/8/layout/StepDownProcess"/>
    <dgm:cxn modelId="{83E03B5D-77B0-43C2-A8EB-D1CEF1EAC3EF}" type="presParOf" srcId="{52334078-54D0-4139-A004-4567AA022B49}" destId="{F780BD56-22F9-4F4B-AF98-000E87E1C1D2}" srcOrd="2" destOrd="0" presId="urn:microsoft.com/office/officeart/2005/8/layout/StepDownProcess"/>
    <dgm:cxn modelId="{04E62E0E-5CB8-4561-A112-B9E5432923E8}" type="presParOf" srcId="{993B656C-537C-4BDE-899D-7B1762BBD6BA}" destId="{D72714DA-3983-4EE5-8BCE-6B7E6448338C}" srcOrd="1" destOrd="0" presId="urn:microsoft.com/office/officeart/2005/8/layout/StepDownProcess"/>
    <dgm:cxn modelId="{69409845-FB15-4C86-A2FD-82EE99A73556}" type="presParOf" srcId="{993B656C-537C-4BDE-899D-7B1762BBD6BA}" destId="{F29A37D9-57FE-4188-9155-8B803F485FE1}" srcOrd="2" destOrd="0" presId="urn:microsoft.com/office/officeart/2005/8/layout/StepDownProcess"/>
    <dgm:cxn modelId="{9E346B98-D770-42E9-B308-0B6458CD017F}" type="presParOf" srcId="{F29A37D9-57FE-4188-9155-8B803F485FE1}" destId="{E51459CA-7A07-4866-90C0-38286E788A6D}" srcOrd="0" destOrd="0" presId="urn:microsoft.com/office/officeart/2005/8/layout/StepDownProcess"/>
    <dgm:cxn modelId="{F331F8B8-C56B-42E1-B90C-4316D4C504EE}" type="presParOf" srcId="{F29A37D9-57FE-4188-9155-8B803F485FE1}" destId="{A14529A6-E9AD-403F-81E7-32FE36D56027}" srcOrd="1" destOrd="0" presId="urn:microsoft.com/office/officeart/2005/8/layout/StepDownProcess"/>
    <dgm:cxn modelId="{C12663B9-7BD4-4C54-BFF4-A7A4EF6E218B}" type="presParOf" srcId="{F29A37D9-57FE-4188-9155-8B803F485FE1}" destId="{C89E3716-DD92-4DC8-86DA-D81E82B7EB58}" srcOrd="2" destOrd="0" presId="urn:microsoft.com/office/officeart/2005/8/layout/StepDownProcess"/>
    <dgm:cxn modelId="{2AAF7925-7021-48CE-8780-9D13E448D70D}" type="presParOf" srcId="{993B656C-537C-4BDE-899D-7B1762BBD6BA}" destId="{B49A1E27-7467-4237-91B4-5CF3CC7F5CBB}" srcOrd="3" destOrd="0" presId="urn:microsoft.com/office/officeart/2005/8/layout/StepDownProcess"/>
    <dgm:cxn modelId="{43F5C5AB-E368-4DE9-952F-A9089593C503}" type="presParOf" srcId="{993B656C-537C-4BDE-899D-7B1762BBD6BA}" destId="{D611330D-7768-437C-BF7C-A29D46C7A4EC}" srcOrd="4" destOrd="0" presId="urn:microsoft.com/office/officeart/2005/8/layout/StepDownProcess"/>
    <dgm:cxn modelId="{F18E0F68-1E19-4DC3-B047-B728F0D16627}" type="presParOf" srcId="{D611330D-7768-437C-BF7C-A29D46C7A4EC}" destId="{5376D004-17AB-4E7E-AAD9-BDD885D4859F}" srcOrd="0" destOrd="0" presId="urn:microsoft.com/office/officeart/2005/8/layout/StepDownProcess"/>
    <dgm:cxn modelId="{0DCAA5E2-514A-4D58-A870-71FBA99E738F}" type="presParOf" srcId="{D611330D-7768-437C-BF7C-A29D46C7A4EC}" destId="{2CCBD41B-D543-4FDA-A1FA-5D53396EA560}" srcOrd="1" destOrd="0" presId="urn:microsoft.com/office/officeart/2005/8/layout/StepDownProcess"/>
    <dgm:cxn modelId="{3993D36E-1564-464B-B806-90FCFFAC95F2}" type="presParOf" srcId="{D611330D-7768-437C-BF7C-A29D46C7A4EC}" destId="{ECFB5A93-1E07-465A-99D8-9D3A326F5CE7}" srcOrd="2" destOrd="0" presId="urn:microsoft.com/office/officeart/2005/8/layout/StepDownProcess"/>
    <dgm:cxn modelId="{278C2F9A-4284-4BD3-919D-F5A5B6C08F2F}" type="presParOf" srcId="{993B656C-537C-4BDE-899D-7B1762BBD6BA}" destId="{68993D40-0DA0-4E48-82A5-91A2E5EDC959}" srcOrd="5" destOrd="0" presId="urn:microsoft.com/office/officeart/2005/8/layout/StepDownProcess"/>
    <dgm:cxn modelId="{44711335-4EF4-48E4-92E9-8FC2501F2474}" type="presParOf" srcId="{993B656C-537C-4BDE-899D-7B1762BBD6BA}" destId="{2D6B61DB-E03A-4BF4-A125-B1C93078F105}" srcOrd="6" destOrd="0" presId="urn:microsoft.com/office/officeart/2005/8/layout/StepDownProcess"/>
    <dgm:cxn modelId="{2920B293-9722-43AB-BCB8-77598C5CE0C7}" type="presParOf" srcId="{2D6B61DB-E03A-4BF4-A125-B1C93078F105}" destId="{8B56B29F-D160-4C43-87E3-0A5EE6F1371F}" srcOrd="0" destOrd="0" presId="urn:microsoft.com/office/officeart/2005/8/layout/StepDownProcess"/>
    <dgm:cxn modelId="{5682FE9D-18DB-4834-A407-4911F91814E9}" type="presParOf" srcId="{2D6B61DB-E03A-4BF4-A125-B1C93078F105}" destId="{BDD7C290-87CC-457C-BD60-DC164CA270DF}" srcOrd="1" destOrd="0" presId="urn:microsoft.com/office/officeart/2005/8/layout/StepDownProcess"/>
    <dgm:cxn modelId="{F49B8823-1850-4377-92BC-4A0D8B002DF9}" type="presParOf" srcId="{2D6B61DB-E03A-4BF4-A125-B1C93078F105}" destId="{F72A187E-49E8-44CC-B064-D9E9E9A568EF}" srcOrd="2" destOrd="0" presId="urn:microsoft.com/office/officeart/2005/8/layout/StepDownProcess"/>
    <dgm:cxn modelId="{7EC556C6-0BB4-466C-A076-A40B28E9AD5B}" type="presParOf" srcId="{993B656C-537C-4BDE-899D-7B1762BBD6BA}" destId="{45DB62E9-EBAB-4E17-B906-A623D460A0AA}" srcOrd="7" destOrd="0" presId="urn:microsoft.com/office/officeart/2005/8/layout/StepDownProcess"/>
    <dgm:cxn modelId="{0CFF1D8D-824E-455E-B2E9-18E107279CFB}" type="presParOf" srcId="{993B656C-537C-4BDE-899D-7B1762BBD6BA}" destId="{38CD1F6A-D15B-4E48-86FA-0673024642F6}" srcOrd="8" destOrd="0" presId="urn:microsoft.com/office/officeart/2005/8/layout/StepDownProcess"/>
    <dgm:cxn modelId="{BD69ED6F-85D4-4A40-9D7B-6C884573B4E7}" type="presParOf" srcId="{38CD1F6A-D15B-4E48-86FA-0673024642F6}" destId="{267CECB1-9F29-4BD5-B1E7-C1A69583133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9AF3C8-1044-4D7E-8EA6-0F09C226D0A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C86F3-6C45-4933-8C91-F37365908B6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درخواست شرکت به وزارت معادن وپترولیم </a:t>
          </a:r>
          <a:endParaRPr lang="en-US" dirty="0">
            <a:solidFill>
              <a:schemeClr val="tx1"/>
            </a:solidFill>
          </a:endParaRPr>
        </a:p>
      </dgm:t>
    </dgm:pt>
    <dgm:pt modelId="{56291C8D-ABFD-4F7D-AACB-DD0B9210C20F}" type="parTrans" cxnId="{92EF0EFC-BFEF-46A1-A20D-17FA018F7E6B}">
      <dgm:prSet/>
      <dgm:spPr/>
      <dgm:t>
        <a:bodyPr/>
        <a:lstStyle/>
        <a:p>
          <a:endParaRPr lang="en-US"/>
        </a:p>
      </dgm:t>
    </dgm:pt>
    <dgm:pt modelId="{324F51DE-D17B-4DC5-87F2-7AAA8DEE9A2A}" type="sibTrans" cxnId="{92EF0EFC-BFEF-46A1-A20D-17FA018F7E6B}">
      <dgm:prSet/>
      <dgm:spPr/>
      <dgm:t>
        <a:bodyPr/>
        <a:lstStyle/>
        <a:p>
          <a:endParaRPr lang="en-US"/>
        </a:p>
      </dgm:t>
    </dgm:pt>
    <dgm:pt modelId="{9C3E6FA3-5F2B-44D4-9F00-4EFB182F30DC}">
      <dgm:prSet phldrT="[Text]"/>
      <dgm:spPr/>
      <dgm:t>
        <a:bodyPr/>
        <a:lstStyle/>
        <a:p>
          <a:pPr algn="just"/>
          <a:r>
            <a:rPr lang="fa-IR" dirty="0" smtClean="0"/>
            <a:t>ارجاع درخواست به ریاست تفتیش معادن</a:t>
          </a:r>
          <a:endParaRPr lang="en-US" dirty="0"/>
        </a:p>
      </dgm:t>
    </dgm:pt>
    <dgm:pt modelId="{ACD92BFA-65B4-483A-A598-5B635FC11550}" type="parTrans" cxnId="{9CB27A3E-AD5B-4B53-B6C5-062E220C60E2}">
      <dgm:prSet/>
      <dgm:spPr/>
      <dgm:t>
        <a:bodyPr/>
        <a:lstStyle/>
        <a:p>
          <a:endParaRPr lang="en-US"/>
        </a:p>
      </dgm:t>
    </dgm:pt>
    <dgm:pt modelId="{3F82B888-65AF-4ECB-8D2C-E49F8F0DF512}" type="sibTrans" cxnId="{9CB27A3E-AD5B-4B53-B6C5-062E220C60E2}">
      <dgm:prSet/>
      <dgm:spPr/>
      <dgm:t>
        <a:bodyPr/>
        <a:lstStyle/>
        <a:p>
          <a:endParaRPr lang="en-US"/>
        </a:p>
      </dgm:t>
    </dgm:pt>
    <dgm:pt modelId="{941D3B20-A195-48DE-9256-4FC6FBFC78AC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ریاست تفتیش معادن </a:t>
          </a:r>
          <a:endParaRPr lang="en-US" dirty="0">
            <a:solidFill>
              <a:schemeClr val="tx1"/>
            </a:solidFill>
          </a:endParaRPr>
        </a:p>
      </dgm:t>
    </dgm:pt>
    <dgm:pt modelId="{02A4EB5C-1268-4ADE-BC4C-460C38E3F4BD}" type="parTrans" cxnId="{5AB21988-174F-4BB3-B416-0E1ED41D3C50}">
      <dgm:prSet/>
      <dgm:spPr/>
      <dgm:t>
        <a:bodyPr/>
        <a:lstStyle/>
        <a:p>
          <a:endParaRPr lang="en-US"/>
        </a:p>
      </dgm:t>
    </dgm:pt>
    <dgm:pt modelId="{B31CB1A3-EE6A-4C60-B47A-40F087966CEA}" type="sibTrans" cxnId="{5AB21988-174F-4BB3-B416-0E1ED41D3C50}">
      <dgm:prSet/>
      <dgm:spPr/>
      <dgm:t>
        <a:bodyPr/>
        <a:lstStyle/>
        <a:p>
          <a:endParaRPr lang="en-US"/>
        </a:p>
      </dgm:t>
    </dgm:pt>
    <dgm:pt modelId="{C3E9FFBD-97C6-4CA6-956C-CB475439C039}">
      <dgm:prSet phldrT="[Text]"/>
      <dgm:spPr/>
      <dgm:t>
        <a:bodyPr/>
        <a:lstStyle/>
        <a:p>
          <a:pPr algn="ctr"/>
          <a:r>
            <a:rPr lang="fa-IR" dirty="0" smtClean="0"/>
            <a:t>ثبت درخواست به مدیریت اجرائیه وارجاع به آمریت معدنکاری</a:t>
          </a:r>
          <a:endParaRPr lang="en-US" dirty="0"/>
        </a:p>
      </dgm:t>
    </dgm:pt>
    <dgm:pt modelId="{C907A79C-F4C1-4E2B-AA90-0DFBE07EE6B6}" type="parTrans" cxnId="{EF9F86A4-9B1B-4486-B9CD-4CA984B3D1C1}">
      <dgm:prSet/>
      <dgm:spPr/>
      <dgm:t>
        <a:bodyPr/>
        <a:lstStyle/>
        <a:p>
          <a:endParaRPr lang="en-US"/>
        </a:p>
      </dgm:t>
    </dgm:pt>
    <dgm:pt modelId="{2B94A0E9-0EED-498E-B66D-D4B5E3B043C2}" type="sibTrans" cxnId="{EF9F86A4-9B1B-4486-B9CD-4CA984B3D1C1}">
      <dgm:prSet/>
      <dgm:spPr/>
      <dgm:t>
        <a:bodyPr/>
        <a:lstStyle/>
        <a:p>
          <a:endParaRPr lang="en-US"/>
        </a:p>
      </dgm:t>
    </dgm:pt>
    <dgm:pt modelId="{6F1CE687-4436-4C24-B48E-BB3C1598B848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امریت معدنکاری </a:t>
          </a:r>
          <a:endParaRPr lang="en-US" dirty="0">
            <a:solidFill>
              <a:schemeClr val="tx1"/>
            </a:solidFill>
          </a:endParaRPr>
        </a:p>
      </dgm:t>
    </dgm:pt>
    <dgm:pt modelId="{AC76531C-BA7E-4DEE-AB47-1CBC0FBE4211}" type="parTrans" cxnId="{6CB8E8BD-852E-4DAA-B366-DB855297B280}">
      <dgm:prSet/>
      <dgm:spPr/>
      <dgm:t>
        <a:bodyPr/>
        <a:lstStyle/>
        <a:p>
          <a:endParaRPr lang="en-US"/>
        </a:p>
      </dgm:t>
    </dgm:pt>
    <dgm:pt modelId="{7D570420-76B2-49B9-9B06-9D23BC202269}" type="sibTrans" cxnId="{6CB8E8BD-852E-4DAA-B366-DB855297B280}">
      <dgm:prSet/>
      <dgm:spPr/>
      <dgm:t>
        <a:bodyPr/>
        <a:lstStyle/>
        <a:p>
          <a:endParaRPr lang="en-US"/>
        </a:p>
      </dgm:t>
    </dgm:pt>
    <dgm:pt modelId="{3E4E8937-1082-474D-A250-5F97A6E741D6}">
      <dgm:prSet phldrT="[Text]"/>
      <dgm:spPr/>
      <dgm:t>
        <a:bodyPr/>
        <a:lstStyle/>
        <a:p>
          <a:pPr algn="ctr"/>
          <a:r>
            <a:rPr lang="fa-IR" dirty="0" smtClean="0"/>
            <a:t>ثبت ودرخواست هیئت تخنیکی ازریاست کادستر معادن ، </a:t>
          </a:r>
          <a:r>
            <a:rPr lang="fa-IR" dirty="0" smtClean="0"/>
            <a:t>معدنکاری </a:t>
          </a:r>
          <a:r>
            <a:rPr lang="fa-IR" dirty="0" smtClean="0"/>
            <a:t>کوچک </a:t>
          </a:r>
          <a:r>
            <a:rPr lang="fa-IR" dirty="0" smtClean="0"/>
            <a:t>وریاست معادن ولایت مربوطه واعزام </a:t>
          </a:r>
          <a:r>
            <a:rPr lang="fa-IR" dirty="0" smtClean="0"/>
            <a:t>به ساحه معدن</a:t>
          </a:r>
          <a:endParaRPr lang="en-US" dirty="0"/>
        </a:p>
      </dgm:t>
    </dgm:pt>
    <dgm:pt modelId="{376D0393-AD52-4649-8CA0-95B7D58C9A41}" type="parTrans" cxnId="{75A9FE68-AB06-4CB3-8BE0-1A3C8688046A}">
      <dgm:prSet/>
      <dgm:spPr/>
      <dgm:t>
        <a:bodyPr/>
        <a:lstStyle/>
        <a:p>
          <a:endParaRPr lang="en-US"/>
        </a:p>
      </dgm:t>
    </dgm:pt>
    <dgm:pt modelId="{95A53171-A411-456A-B5C8-3FFA4B41764B}" type="sibTrans" cxnId="{75A9FE68-AB06-4CB3-8BE0-1A3C8688046A}">
      <dgm:prSet/>
      <dgm:spPr/>
      <dgm:t>
        <a:bodyPr/>
        <a:lstStyle/>
        <a:p>
          <a:endParaRPr lang="en-US"/>
        </a:p>
      </dgm:t>
    </dgm:pt>
    <dgm:pt modelId="{15DED2B4-DE30-4D89-879A-0B0190646F0D}">
      <dgm:prSet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ساحه معدن</a:t>
          </a:r>
          <a:endParaRPr lang="en-US" dirty="0">
            <a:solidFill>
              <a:schemeClr val="tx1"/>
            </a:solidFill>
          </a:endParaRPr>
        </a:p>
      </dgm:t>
    </dgm:pt>
    <dgm:pt modelId="{A3C5BA37-FD39-4ACE-9929-B36B4A6963B5}" type="parTrans" cxnId="{0EDE16F2-6DC5-480D-BAF9-51511787AECB}">
      <dgm:prSet/>
      <dgm:spPr/>
      <dgm:t>
        <a:bodyPr/>
        <a:lstStyle/>
        <a:p>
          <a:endParaRPr lang="en-US"/>
        </a:p>
      </dgm:t>
    </dgm:pt>
    <dgm:pt modelId="{6C9C1C43-F2B8-43F2-BE94-A2BC86665E6E}" type="sibTrans" cxnId="{0EDE16F2-6DC5-480D-BAF9-51511787AECB}">
      <dgm:prSet/>
      <dgm:spPr/>
      <dgm:t>
        <a:bodyPr/>
        <a:lstStyle/>
        <a:p>
          <a:endParaRPr lang="en-US"/>
        </a:p>
      </dgm:t>
    </dgm:pt>
    <dgm:pt modelId="{340D5A1D-AE18-436D-A4D9-E31BA4847B01}">
      <dgm:prSet/>
      <dgm:spPr/>
      <dgm:t>
        <a:bodyPr/>
        <a:lstStyle/>
        <a:p>
          <a:pPr algn="ctr"/>
          <a:r>
            <a:rPr lang="fa-IR" dirty="0" smtClean="0"/>
            <a:t>بازدید ازساحه کار، تثبیت نوعیت ومقدار </a:t>
          </a:r>
          <a:r>
            <a:rPr lang="fa-IR" dirty="0" smtClean="0"/>
            <a:t>مواد منفجره، تارثانیه سوز وپتاقی نظربه </a:t>
          </a:r>
          <a:r>
            <a:rPr lang="fa-IR" dirty="0" smtClean="0"/>
            <a:t>نوعیت ودرجه سختی ماده معدنی</a:t>
          </a:r>
          <a:endParaRPr lang="en-US" dirty="0"/>
        </a:p>
      </dgm:t>
    </dgm:pt>
    <dgm:pt modelId="{9320D7ED-5552-419E-B545-443C519C08D5}" type="parTrans" cxnId="{F50BF629-603E-4855-B15F-5FBC76205717}">
      <dgm:prSet/>
      <dgm:spPr/>
      <dgm:t>
        <a:bodyPr/>
        <a:lstStyle/>
        <a:p>
          <a:endParaRPr lang="en-US"/>
        </a:p>
      </dgm:t>
    </dgm:pt>
    <dgm:pt modelId="{CB415F2F-DFF9-45C7-AF44-5D8FBB2166EF}" type="sibTrans" cxnId="{F50BF629-603E-4855-B15F-5FBC76205717}">
      <dgm:prSet/>
      <dgm:spPr/>
      <dgm:t>
        <a:bodyPr/>
        <a:lstStyle/>
        <a:p>
          <a:endParaRPr lang="en-US"/>
        </a:p>
      </dgm:t>
    </dgm:pt>
    <dgm:pt modelId="{3840F553-BDF3-48AF-8BFF-3879FDBFE41A}">
      <dgm:prSet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fa-IR" dirty="0" smtClean="0">
              <a:solidFill>
                <a:schemeClr val="tx1"/>
              </a:solidFill>
            </a:rPr>
            <a:t>برگشت به دفتر مرکزریاست تفتیش معادن </a:t>
          </a:r>
          <a:endParaRPr lang="en-US" dirty="0">
            <a:solidFill>
              <a:schemeClr val="tx1"/>
            </a:solidFill>
          </a:endParaRPr>
        </a:p>
      </dgm:t>
    </dgm:pt>
    <dgm:pt modelId="{B1C5FAC6-7A3C-47ED-A8D4-BB9723D24163}" type="parTrans" cxnId="{EC51EDDB-80AE-4A68-9619-D471BFC6B6BD}">
      <dgm:prSet/>
      <dgm:spPr/>
      <dgm:t>
        <a:bodyPr/>
        <a:lstStyle/>
        <a:p>
          <a:endParaRPr lang="en-US"/>
        </a:p>
      </dgm:t>
    </dgm:pt>
    <dgm:pt modelId="{D109B0C5-0594-4437-916A-E322F049EF9B}" type="sibTrans" cxnId="{EC51EDDB-80AE-4A68-9619-D471BFC6B6BD}">
      <dgm:prSet/>
      <dgm:spPr/>
      <dgm:t>
        <a:bodyPr/>
        <a:lstStyle/>
        <a:p>
          <a:endParaRPr lang="en-US"/>
        </a:p>
      </dgm:t>
    </dgm:pt>
    <dgm:pt modelId="{AE3AB550-E6D0-4C45-A4A0-7F305BAD4499}">
      <dgm:prSet/>
      <dgm:spPr/>
      <dgm:t>
        <a:bodyPr/>
        <a:lstStyle/>
        <a:p>
          <a:pPr algn="ctr"/>
          <a:r>
            <a:rPr lang="fa-IR" dirty="0" smtClean="0"/>
            <a:t>تهیه گزارش ، اخذ منظوری وارسال نظرات فنی وتخنیکی هیئت جهت پروسه جواز وانتقال مواد منفجره در ساحه معدن به </a:t>
          </a:r>
          <a:r>
            <a:rPr lang="fa-IR" dirty="0" smtClean="0"/>
            <a:t>وزارت </a:t>
          </a:r>
          <a:r>
            <a:rPr lang="fa-IR" dirty="0" smtClean="0"/>
            <a:t>امور داخله </a:t>
          </a:r>
          <a:endParaRPr lang="en-US" dirty="0"/>
        </a:p>
      </dgm:t>
    </dgm:pt>
    <dgm:pt modelId="{46CCA143-7F95-45FA-85FA-18E1A035CEC0}" type="parTrans" cxnId="{815F0245-3663-4716-88EC-4D1A43B33BE6}">
      <dgm:prSet/>
      <dgm:spPr/>
      <dgm:t>
        <a:bodyPr/>
        <a:lstStyle/>
        <a:p>
          <a:endParaRPr lang="en-US"/>
        </a:p>
      </dgm:t>
    </dgm:pt>
    <dgm:pt modelId="{73E86A9E-C6B7-429A-BDE2-81DC61120C83}" type="sibTrans" cxnId="{815F0245-3663-4716-88EC-4D1A43B33BE6}">
      <dgm:prSet/>
      <dgm:spPr/>
      <dgm:t>
        <a:bodyPr/>
        <a:lstStyle/>
        <a:p>
          <a:endParaRPr lang="en-US"/>
        </a:p>
      </dgm:t>
    </dgm:pt>
    <dgm:pt modelId="{0F373D1F-0B5C-4728-9B05-0FC4699229AD}" type="pres">
      <dgm:prSet presAssocID="{909AF3C8-1044-4D7E-8EA6-0F09C226D0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F374FC-90FD-4CDF-943D-FD479CCD56D6}" type="pres">
      <dgm:prSet presAssocID="{D0EC86F3-6C45-4933-8C91-F37365908B66}" presName="composite" presStyleCnt="0"/>
      <dgm:spPr/>
    </dgm:pt>
    <dgm:pt modelId="{7B530B95-761B-4E8E-9565-FA8CD75DE2A9}" type="pres">
      <dgm:prSet presAssocID="{D0EC86F3-6C45-4933-8C91-F37365908B6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C4ADD-5E0E-4524-AF62-E2C720C0EAF3}" type="pres">
      <dgm:prSet presAssocID="{D0EC86F3-6C45-4933-8C91-F37365908B6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D0B1F-4DEC-4363-9BF2-B50CA6584BB4}" type="pres">
      <dgm:prSet presAssocID="{324F51DE-D17B-4DC5-87F2-7AAA8DEE9A2A}" presName="space" presStyleCnt="0"/>
      <dgm:spPr/>
    </dgm:pt>
    <dgm:pt modelId="{9C17CFCB-B6F0-46B2-ABBC-DD03C168CE53}" type="pres">
      <dgm:prSet presAssocID="{941D3B20-A195-48DE-9256-4FC6FBFC78AC}" presName="composite" presStyleCnt="0"/>
      <dgm:spPr/>
    </dgm:pt>
    <dgm:pt modelId="{99ABDB4D-CD82-4906-87FD-FC5857D3D8AF}" type="pres">
      <dgm:prSet presAssocID="{941D3B20-A195-48DE-9256-4FC6FBFC78AC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1A3A2-C380-4102-BC4C-6DAE6CB3DB89}" type="pres">
      <dgm:prSet presAssocID="{941D3B20-A195-48DE-9256-4FC6FBFC78AC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86AC6-37A5-4AF5-BF5E-3DDB7C61D636}" type="pres">
      <dgm:prSet presAssocID="{B31CB1A3-EE6A-4C60-B47A-40F087966CEA}" presName="space" presStyleCnt="0"/>
      <dgm:spPr/>
    </dgm:pt>
    <dgm:pt modelId="{98A9AADF-FFFE-48E3-A372-710D5D69281C}" type="pres">
      <dgm:prSet presAssocID="{6F1CE687-4436-4C24-B48E-BB3C1598B848}" presName="composite" presStyleCnt="0"/>
      <dgm:spPr/>
    </dgm:pt>
    <dgm:pt modelId="{C67F09B0-3D2E-406C-9AF2-91F67772181E}" type="pres">
      <dgm:prSet presAssocID="{6F1CE687-4436-4C24-B48E-BB3C1598B848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46C8F-2F70-4409-B704-33FA315492F4}" type="pres">
      <dgm:prSet presAssocID="{6F1CE687-4436-4C24-B48E-BB3C1598B848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6F64D-61EB-48F3-97B0-B8665E1AC552}" type="pres">
      <dgm:prSet presAssocID="{7D570420-76B2-49B9-9B06-9D23BC202269}" presName="space" presStyleCnt="0"/>
      <dgm:spPr/>
    </dgm:pt>
    <dgm:pt modelId="{2551F6BE-FB55-4F4B-9D96-DE5FC0696FE5}" type="pres">
      <dgm:prSet presAssocID="{15DED2B4-DE30-4D89-879A-0B0190646F0D}" presName="composite" presStyleCnt="0"/>
      <dgm:spPr/>
    </dgm:pt>
    <dgm:pt modelId="{EBCBA0EC-3542-4586-B378-35AABA5C5F3A}" type="pres">
      <dgm:prSet presAssocID="{15DED2B4-DE30-4D89-879A-0B0190646F0D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DDF27-40C8-428E-A948-75190789C4CF}" type="pres">
      <dgm:prSet presAssocID="{15DED2B4-DE30-4D89-879A-0B0190646F0D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52A1B-E93D-4FE0-9C1B-003F076CE6D3}" type="pres">
      <dgm:prSet presAssocID="{6C9C1C43-F2B8-43F2-BE94-A2BC86665E6E}" presName="space" presStyleCnt="0"/>
      <dgm:spPr/>
    </dgm:pt>
    <dgm:pt modelId="{F5F24642-538A-46CB-B28A-E4AD55DBF54E}" type="pres">
      <dgm:prSet presAssocID="{3840F553-BDF3-48AF-8BFF-3879FDBFE41A}" presName="composite" presStyleCnt="0"/>
      <dgm:spPr/>
    </dgm:pt>
    <dgm:pt modelId="{8F2E108F-DDD4-4699-911A-FCE3597F4489}" type="pres">
      <dgm:prSet presAssocID="{3840F553-BDF3-48AF-8BFF-3879FDBFE41A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4A155-5D58-4195-A2C7-B2A15C96FF9C}" type="pres">
      <dgm:prSet presAssocID="{3840F553-BDF3-48AF-8BFF-3879FDBFE41A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4DE6A9-F500-4C05-91EF-14CB4D6F602F}" type="presOf" srcId="{AE3AB550-E6D0-4C45-A4A0-7F305BAD4499}" destId="{6A84A155-5D58-4195-A2C7-B2A15C96FF9C}" srcOrd="0" destOrd="0" presId="urn:microsoft.com/office/officeart/2005/8/layout/chevron1"/>
    <dgm:cxn modelId="{B6F7C23B-5C36-4298-9431-A86D951F4F7A}" type="presOf" srcId="{3E4E8937-1082-474D-A250-5F97A6E741D6}" destId="{EF846C8F-2F70-4409-B704-33FA315492F4}" srcOrd="0" destOrd="0" presId="urn:microsoft.com/office/officeart/2005/8/layout/chevron1"/>
    <dgm:cxn modelId="{54E49480-E95A-48A0-B3E8-A43DA7FCB34A}" type="presOf" srcId="{9C3E6FA3-5F2B-44D4-9F00-4EFB182F30DC}" destId="{23BC4ADD-5E0E-4524-AF62-E2C720C0EAF3}" srcOrd="0" destOrd="0" presId="urn:microsoft.com/office/officeart/2005/8/layout/chevron1"/>
    <dgm:cxn modelId="{B97D1975-5B0E-487F-B747-9559A26B5492}" type="presOf" srcId="{15DED2B4-DE30-4D89-879A-0B0190646F0D}" destId="{EBCBA0EC-3542-4586-B378-35AABA5C5F3A}" srcOrd="0" destOrd="0" presId="urn:microsoft.com/office/officeart/2005/8/layout/chevron1"/>
    <dgm:cxn modelId="{3A58FE2A-FF07-4E7B-A2C2-EC9F43E60C17}" type="presOf" srcId="{C3E9FFBD-97C6-4CA6-956C-CB475439C039}" destId="{B3C1A3A2-C380-4102-BC4C-6DAE6CB3DB89}" srcOrd="0" destOrd="0" presId="urn:microsoft.com/office/officeart/2005/8/layout/chevron1"/>
    <dgm:cxn modelId="{73A0669F-973F-4EA2-A7BF-4EC2C4958B5D}" type="presOf" srcId="{D0EC86F3-6C45-4933-8C91-F37365908B66}" destId="{7B530B95-761B-4E8E-9565-FA8CD75DE2A9}" srcOrd="0" destOrd="0" presId="urn:microsoft.com/office/officeart/2005/8/layout/chevron1"/>
    <dgm:cxn modelId="{F45A1FAE-2BBB-44C6-AE4D-316C33B0CAB7}" type="presOf" srcId="{3840F553-BDF3-48AF-8BFF-3879FDBFE41A}" destId="{8F2E108F-DDD4-4699-911A-FCE3597F4489}" srcOrd="0" destOrd="0" presId="urn:microsoft.com/office/officeart/2005/8/layout/chevron1"/>
    <dgm:cxn modelId="{5AB21988-174F-4BB3-B416-0E1ED41D3C50}" srcId="{909AF3C8-1044-4D7E-8EA6-0F09C226D0AF}" destId="{941D3B20-A195-48DE-9256-4FC6FBFC78AC}" srcOrd="1" destOrd="0" parTransId="{02A4EB5C-1268-4ADE-BC4C-460C38E3F4BD}" sibTransId="{B31CB1A3-EE6A-4C60-B47A-40F087966CEA}"/>
    <dgm:cxn modelId="{92EF0EFC-BFEF-46A1-A20D-17FA018F7E6B}" srcId="{909AF3C8-1044-4D7E-8EA6-0F09C226D0AF}" destId="{D0EC86F3-6C45-4933-8C91-F37365908B66}" srcOrd="0" destOrd="0" parTransId="{56291C8D-ABFD-4F7D-AACB-DD0B9210C20F}" sibTransId="{324F51DE-D17B-4DC5-87F2-7AAA8DEE9A2A}"/>
    <dgm:cxn modelId="{544689A8-42AF-48B7-A436-8BFE40377FE5}" type="presOf" srcId="{941D3B20-A195-48DE-9256-4FC6FBFC78AC}" destId="{99ABDB4D-CD82-4906-87FD-FC5857D3D8AF}" srcOrd="0" destOrd="0" presId="urn:microsoft.com/office/officeart/2005/8/layout/chevron1"/>
    <dgm:cxn modelId="{0EDE16F2-6DC5-480D-BAF9-51511787AECB}" srcId="{909AF3C8-1044-4D7E-8EA6-0F09C226D0AF}" destId="{15DED2B4-DE30-4D89-879A-0B0190646F0D}" srcOrd="3" destOrd="0" parTransId="{A3C5BA37-FD39-4ACE-9929-B36B4A6963B5}" sibTransId="{6C9C1C43-F2B8-43F2-BE94-A2BC86665E6E}"/>
    <dgm:cxn modelId="{EC51EDDB-80AE-4A68-9619-D471BFC6B6BD}" srcId="{909AF3C8-1044-4D7E-8EA6-0F09C226D0AF}" destId="{3840F553-BDF3-48AF-8BFF-3879FDBFE41A}" srcOrd="4" destOrd="0" parTransId="{B1C5FAC6-7A3C-47ED-A8D4-BB9723D24163}" sibTransId="{D109B0C5-0594-4437-916A-E322F049EF9B}"/>
    <dgm:cxn modelId="{2A88C2B4-C282-4E5C-9C74-E45E63D8C1C5}" type="presOf" srcId="{340D5A1D-AE18-436D-A4D9-E31BA4847B01}" destId="{A43DDF27-40C8-428E-A948-75190789C4CF}" srcOrd="0" destOrd="0" presId="urn:microsoft.com/office/officeart/2005/8/layout/chevron1"/>
    <dgm:cxn modelId="{94839F0A-601F-4976-914B-271C8B71E7B0}" type="presOf" srcId="{6F1CE687-4436-4C24-B48E-BB3C1598B848}" destId="{C67F09B0-3D2E-406C-9AF2-91F67772181E}" srcOrd="0" destOrd="0" presId="urn:microsoft.com/office/officeart/2005/8/layout/chevron1"/>
    <dgm:cxn modelId="{9CB27A3E-AD5B-4B53-B6C5-062E220C60E2}" srcId="{D0EC86F3-6C45-4933-8C91-F37365908B66}" destId="{9C3E6FA3-5F2B-44D4-9F00-4EFB182F30DC}" srcOrd="0" destOrd="0" parTransId="{ACD92BFA-65B4-483A-A598-5B635FC11550}" sibTransId="{3F82B888-65AF-4ECB-8D2C-E49F8F0DF512}"/>
    <dgm:cxn modelId="{815F0245-3663-4716-88EC-4D1A43B33BE6}" srcId="{3840F553-BDF3-48AF-8BFF-3879FDBFE41A}" destId="{AE3AB550-E6D0-4C45-A4A0-7F305BAD4499}" srcOrd="0" destOrd="0" parTransId="{46CCA143-7F95-45FA-85FA-18E1A035CEC0}" sibTransId="{73E86A9E-C6B7-429A-BDE2-81DC61120C83}"/>
    <dgm:cxn modelId="{75A9FE68-AB06-4CB3-8BE0-1A3C8688046A}" srcId="{6F1CE687-4436-4C24-B48E-BB3C1598B848}" destId="{3E4E8937-1082-474D-A250-5F97A6E741D6}" srcOrd="0" destOrd="0" parTransId="{376D0393-AD52-4649-8CA0-95B7D58C9A41}" sibTransId="{95A53171-A411-456A-B5C8-3FFA4B41764B}"/>
    <dgm:cxn modelId="{6CB8E8BD-852E-4DAA-B366-DB855297B280}" srcId="{909AF3C8-1044-4D7E-8EA6-0F09C226D0AF}" destId="{6F1CE687-4436-4C24-B48E-BB3C1598B848}" srcOrd="2" destOrd="0" parTransId="{AC76531C-BA7E-4DEE-AB47-1CBC0FBE4211}" sibTransId="{7D570420-76B2-49B9-9B06-9D23BC202269}"/>
    <dgm:cxn modelId="{F50BF629-603E-4855-B15F-5FBC76205717}" srcId="{15DED2B4-DE30-4D89-879A-0B0190646F0D}" destId="{340D5A1D-AE18-436D-A4D9-E31BA4847B01}" srcOrd="0" destOrd="0" parTransId="{9320D7ED-5552-419E-B545-443C519C08D5}" sibTransId="{CB415F2F-DFF9-45C7-AF44-5D8FBB2166EF}"/>
    <dgm:cxn modelId="{EF9F86A4-9B1B-4486-B9CD-4CA984B3D1C1}" srcId="{941D3B20-A195-48DE-9256-4FC6FBFC78AC}" destId="{C3E9FFBD-97C6-4CA6-956C-CB475439C039}" srcOrd="0" destOrd="0" parTransId="{C907A79C-F4C1-4E2B-AA90-0DFBE07EE6B6}" sibTransId="{2B94A0E9-0EED-498E-B66D-D4B5E3B043C2}"/>
    <dgm:cxn modelId="{5E42EA5F-8471-48A0-9F9A-67EC0602B335}" type="presOf" srcId="{909AF3C8-1044-4D7E-8EA6-0F09C226D0AF}" destId="{0F373D1F-0B5C-4728-9B05-0FC4699229AD}" srcOrd="0" destOrd="0" presId="urn:microsoft.com/office/officeart/2005/8/layout/chevron1"/>
    <dgm:cxn modelId="{005245A5-4DEA-4EBE-93DD-6A5EBF6808E3}" type="presParOf" srcId="{0F373D1F-0B5C-4728-9B05-0FC4699229AD}" destId="{B2F374FC-90FD-4CDF-943D-FD479CCD56D6}" srcOrd="0" destOrd="0" presId="urn:microsoft.com/office/officeart/2005/8/layout/chevron1"/>
    <dgm:cxn modelId="{CC710FA2-5FC5-434B-8A3F-2DEC49080FA0}" type="presParOf" srcId="{B2F374FC-90FD-4CDF-943D-FD479CCD56D6}" destId="{7B530B95-761B-4E8E-9565-FA8CD75DE2A9}" srcOrd="0" destOrd="0" presId="urn:microsoft.com/office/officeart/2005/8/layout/chevron1"/>
    <dgm:cxn modelId="{27673BCF-F758-41FC-9E2A-C9E7CCB15DCE}" type="presParOf" srcId="{B2F374FC-90FD-4CDF-943D-FD479CCD56D6}" destId="{23BC4ADD-5E0E-4524-AF62-E2C720C0EAF3}" srcOrd="1" destOrd="0" presId="urn:microsoft.com/office/officeart/2005/8/layout/chevron1"/>
    <dgm:cxn modelId="{CF104026-333B-4755-8E84-7DC08B3EF86B}" type="presParOf" srcId="{0F373D1F-0B5C-4728-9B05-0FC4699229AD}" destId="{7D3D0B1F-4DEC-4363-9BF2-B50CA6584BB4}" srcOrd="1" destOrd="0" presId="urn:microsoft.com/office/officeart/2005/8/layout/chevron1"/>
    <dgm:cxn modelId="{6AA183DC-C96C-43ED-B996-8B3F624A0047}" type="presParOf" srcId="{0F373D1F-0B5C-4728-9B05-0FC4699229AD}" destId="{9C17CFCB-B6F0-46B2-ABBC-DD03C168CE53}" srcOrd="2" destOrd="0" presId="urn:microsoft.com/office/officeart/2005/8/layout/chevron1"/>
    <dgm:cxn modelId="{DD408BE5-BCC5-41FA-8DF7-EAA0290A06D0}" type="presParOf" srcId="{9C17CFCB-B6F0-46B2-ABBC-DD03C168CE53}" destId="{99ABDB4D-CD82-4906-87FD-FC5857D3D8AF}" srcOrd="0" destOrd="0" presId="urn:microsoft.com/office/officeart/2005/8/layout/chevron1"/>
    <dgm:cxn modelId="{F5D62B4A-7FC7-46DB-8BEE-4998DA35FEFB}" type="presParOf" srcId="{9C17CFCB-B6F0-46B2-ABBC-DD03C168CE53}" destId="{B3C1A3A2-C380-4102-BC4C-6DAE6CB3DB89}" srcOrd="1" destOrd="0" presId="urn:microsoft.com/office/officeart/2005/8/layout/chevron1"/>
    <dgm:cxn modelId="{F74A5B4A-C348-444E-890C-F035BBDA0451}" type="presParOf" srcId="{0F373D1F-0B5C-4728-9B05-0FC4699229AD}" destId="{9C586AC6-37A5-4AF5-BF5E-3DDB7C61D636}" srcOrd="3" destOrd="0" presId="urn:microsoft.com/office/officeart/2005/8/layout/chevron1"/>
    <dgm:cxn modelId="{950FA9D9-FACB-4ACB-9D0F-52413916E40E}" type="presParOf" srcId="{0F373D1F-0B5C-4728-9B05-0FC4699229AD}" destId="{98A9AADF-FFFE-48E3-A372-710D5D69281C}" srcOrd="4" destOrd="0" presId="urn:microsoft.com/office/officeart/2005/8/layout/chevron1"/>
    <dgm:cxn modelId="{5664F4CA-CB37-49FA-8436-C07CF8025B1D}" type="presParOf" srcId="{98A9AADF-FFFE-48E3-A372-710D5D69281C}" destId="{C67F09B0-3D2E-406C-9AF2-91F67772181E}" srcOrd="0" destOrd="0" presId="urn:microsoft.com/office/officeart/2005/8/layout/chevron1"/>
    <dgm:cxn modelId="{135BED6A-F618-4B86-A53F-3167083E968B}" type="presParOf" srcId="{98A9AADF-FFFE-48E3-A372-710D5D69281C}" destId="{EF846C8F-2F70-4409-B704-33FA315492F4}" srcOrd="1" destOrd="0" presId="urn:microsoft.com/office/officeart/2005/8/layout/chevron1"/>
    <dgm:cxn modelId="{E73C78F5-A2F2-48B4-AB19-30406E12213A}" type="presParOf" srcId="{0F373D1F-0B5C-4728-9B05-0FC4699229AD}" destId="{0E46F64D-61EB-48F3-97B0-B8665E1AC552}" srcOrd="5" destOrd="0" presId="urn:microsoft.com/office/officeart/2005/8/layout/chevron1"/>
    <dgm:cxn modelId="{FFE76E17-31CA-4D78-B146-040D79444754}" type="presParOf" srcId="{0F373D1F-0B5C-4728-9B05-0FC4699229AD}" destId="{2551F6BE-FB55-4F4B-9D96-DE5FC0696FE5}" srcOrd="6" destOrd="0" presId="urn:microsoft.com/office/officeart/2005/8/layout/chevron1"/>
    <dgm:cxn modelId="{0F1F56BD-2090-43EE-AED4-C40037F1497C}" type="presParOf" srcId="{2551F6BE-FB55-4F4B-9D96-DE5FC0696FE5}" destId="{EBCBA0EC-3542-4586-B378-35AABA5C5F3A}" srcOrd="0" destOrd="0" presId="urn:microsoft.com/office/officeart/2005/8/layout/chevron1"/>
    <dgm:cxn modelId="{DA4182BC-BCB2-47F2-8DB4-BE3EF7FC2ACB}" type="presParOf" srcId="{2551F6BE-FB55-4F4B-9D96-DE5FC0696FE5}" destId="{A43DDF27-40C8-428E-A948-75190789C4CF}" srcOrd="1" destOrd="0" presId="urn:microsoft.com/office/officeart/2005/8/layout/chevron1"/>
    <dgm:cxn modelId="{DB83B5A0-4E6F-4E79-9204-F2A9E1A2C064}" type="presParOf" srcId="{0F373D1F-0B5C-4728-9B05-0FC4699229AD}" destId="{51652A1B-E93D-4FE0-9C1B-003F076CE6D3}" srcOrd="7" destOrd="0" presId="urn:microsoft.com/office/officeart/2005/8/layout/chevron1"/>
    <dgm:cxn modelId="{D22A8E29-1159-4225-9DB7-9FEE85F37042}" type="presParOf" srcId="{0F373D1F-0B5C-4728-9B05-0FC4699229AD}" destId="{F5F24642-538A-46CB-B28A-E4AD55DBF54E}" srcOrd="8" destOrd="0" presId="urn:microsoft.com/office/officeart/2005/8/layout/chevron1"/>
    <dgm:cxn modelId="{31100EDD-50E3-47A2-9017-5D359F548B59}" type="presParOf" srcId="{F5F24642-538A-46CB-B28A-E4AD55DBF54E}" destId="{8F2E108F-DDD4-4699-911A-FCE3597F4489}" srcOrd="0" destOrd="0" presId="urn:microsoft.com/office/officeart/2005/8/layout/chevron1"/>
    <dgm:cxn modelId="{27F7ADBA-1E48-41E6-A39C-14E6A3463A92}" type="presParOf" srcId="{F5F24642-538A-46CB-B28A-E4AD55DBF54E}" destId="{6A84A155-5D58-4195-A2C7-B2A15C96FF9C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9AF3C8-1044-4D7E-8EA6-0F09C226D0AF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C86F3-6C45-4933-8C91-F37365908B66}">
      <dgm:prSet phldrT="[Text]"/>
      <dgm:spPr/>
      <dgm:t>
        <a:bodyPr/>
        <a:lstStyle/>
        <a:p>
          <a:r>
            <a:rPr lang="fa-IR" dirty="0" smtClean="0"/>
            <a:t>مراجعه شرکت به ریاست تفتیش معادن</a:t>
          </a:r>
          <a:endParaRPr lang="en-US" dirty="0"/>
        </a:p>
      </dgm:t>
    </dgm:pt>
    <dgm:pt modelId="{56291C8D-ABFD-4F7D-AACB-DD0B9210C20F}" type="parTrans" cxnId="{92EF0EFC-BFEF-46A1-A20D-17FA018F7E6B}">
      <dgm:prSet/>
      <dgm:spPr/>
      <dgm:t>
        <a:bodyPr/>
        <a:lstStyle/>
        <a:p>
          <a:endParaRPr lang="en-US"/>
        </a:p>
      </dgm:t>
    </dgm:pt>
    <dgm:pt modelId="{324F51DE-D17B-4DC5-87F2-7AAA8DEE9A2A}" type="sibTrans" cxnId="{92EF0EFC-BFEF-46A1-A20D-17FA018F7E6B}">
      <dgm:prSet/>
      <dgm:spPr/>
      <dgm:t>
        <a:bodyPr/>
        <a:lstStyle/>
        <a:p>
          <a:endParaRPr lang="en-US"/>
        </a:p>
      </dgm:t>
    </dgm:pt>
    <dgm:pt modelId="{9C3E6FA3-5F2B-44D4-9F00-4EFB182F30DC}">
      <dgm:prSet phldrT="[Text]"/>
      <dgm:spPr/>
      <dgm:t>
        <a:bodyPr/>
        <a:lstStyle/>
        <a:p>
          <a:r>
            <a:rPr lang="fa-IR" dirty="0" smtClean="0"/>
            <a:t>ارجاع درخواست به </a:t>
          </a:r>
          <a:r>
            <a:rPr lang="fa-IR" dirty="0" smtClean="0"/>
            <a:t>آمریت صحت وایمنی ومحیط زیست</a:t>
          </a:r>
          <a:endParaRPr lang="en-US" dirty="0"/>
        </a:p>
      </dgm:t>
    </dgm:pt>
    <dgm:pt modelId="{ACD92BFA-65B4-483A-A598-5B635FC11550}" type="parTrans" cxnId="{9CB27A3E-AD5B-4B53-B6C5-062E220C60E2}">
      <dgm:prSet/>
      <dgm:spPr/>
      <dgm:t>
        <a:bodyPr/>
        <a:lstStyle/>
        <a:p>
          <a:endParaRPr lang="en-US"/>
        </a:p>
      </dgm:t>
    </dgm:pt>
    <dgm:pt modelId="{3F82B888-65AF-4ECB-8D2C-E49F8F0DF512}" type="sibTrans" cxnId="{9CB27A3E-AD5B-4B53-B6C5-062E220C60E2}">
      <dgm:prSet/>
      <dgm:spPr/>
      <dgm:t>
        <a:bodyPr/>
        <a:lstStyle/>
        <a:p>
          <a:endParaRPr lang="en-US"/>
        </a:p>
      </dgm:t>
    </dgm:pt>
    <dgm:pt modelId="{6F1CE687-4436-4C24-B48E-BB3C1598B848}">
      <dgm:prSet phldrT="[Text]"/>
      <dgm:spPr/>
      <dgm:t>
        <a:bodyPr/>
        <a:lstStyle/>
        <a:p>
          <a:r>
            <a:rPr lang="fa-IR" dirty="0" smtClean="0"/>
            <a:t>امریت صحت وایمنی ومحیط زیست </a:t>
          </a:r>
          <a:endParaRPr lang="en-US" dirty="0"/>
        </a:p>
      </dgm:t>
    </dgm:pt>
    <dgm:pt modelId="{AC76531C-BA7E-4DEE-AB47-1CBC0FBE4211}" type="parTrans" cxnId="{6CB8E8BD-852E-4DAA-B366-DB855297B280}">
      <dgm:prSet/>
      <dgm:spPr/>
      <dgm:t>
        <a:bodyPr/>
        <a:lstStyle/>
        <a:p>
          <a:endParaRPr lang="en-US"/>
        </a:p>
      </dgm:t>
    </dgm:pt>
    <dgm:pt modelId="{7D570420-76B2-49B9-9B06-9D23BC202269}" type="sibTrans" cxnId="{6CB8E8BD-852E-4DAA-B366-DB855297B280}">
      <dgm:prSet/>
      <dgm:spPr/>
      <dgm:t>
        <a:bodyPr/>
        <a:lstStyle/>
        <a:p>
          <a:endParaRPr lang="en-US"/>
        </a:p>
      </dgm:t>
    </dgm:pt>
    <dgm:pt modelId="{3E4E8937-1082-474D-A250-5F97A6E741D6}">
      <dgm:prSet phldrT="[Text]"/>
      <dgm:spPr/>
      <dgm:t>
        <a:bodyPr/>
        <a:lstStyle/>
        <a:p>
          <a:r>
            <a:rPr lang="fa-IR" dirty="0" smtClean="0"/>
            <a:t>ثبت درخواست و </a:t>
          </a:r>
          <a:r>
            <a:rPr lang="fa-IR" dirty="0" smtClean="0"/>
            <a:t>معلومات شرکت ، تهیه کتاب،  اخذ هدایت ومنظوری رئیس </a:t>
          </a:r>
          <a:endParaRPr lang="en-US" dirty="0"/>
        </a:p>
      </dgm:t>
    </dgm:pt>
    <dgm:pt modelId="{376D0393-AD52-4649-8CA0-95B7D58C9A41}" type="parTrans" cxnId="{75A9FE68-AB06-4CB3-8BE0-1A3C8688046A}">
      <dgm:prSet/>
      <dgm:spPr/>
      <dgm:t>
        <a:bodyPr/>
        <a:lstStyle/>
        <a:p>
          <a:endParaRPr lang="en-US"/>
        </a:p>
      </dgm:t>
    </dgm:pt>
    <dgm:pt modelId="{95A53171-A411-456A-B5C8-3FFA4B41764B}" type="sibTrans" cxnId="{75A9FE68-AB06-4CB3-8BE0-1A3C8688046A}">
      <dgm:prSet/>
      <dgm:spPr/>
      <dgm:t>
        <a:bodyPr/>
        <a:lstStyle/>
        <a:p>
          <a:endParaRPr lang="en-US"/>
        </a:p>
      </dgm:t>
    </dgm:pt>
    <dgm:pt modelId="{15DED2B4-DE30-4D89-879A-0B0190646F0D}">
      <dgm:prSet/>
      <dgm:spPr/>
      <dgm:t>
        <a:bodyPr/>
        <a:lstStyle/>
        <a:p>
          <a:r>
            <a:rPr lang="fa-IR" dirty="0" smtClean="0"/>
            <a:t>آمریت صحت وایمنی ومحیط زیست</a:t>
          </a:r>
          <a:endParaRPr lang="en-US" dirty="0"/>
        </a:p>
      </dgm:t>
    </dgm:pt>
    <dgm:pt modelId="{A3C5BA37-FD39-4ACE-9929-B36B4A6963B5}" type="parTrans" cxnId="{0EDE16F2-6DC5-480D-BAF9-51511787AECB}">
      <dgm:prSet/>
      <dgm:spPr/>
      <dgm:t>
        <a:bodyPr/>
        <a:lstStyle/>
        <a:p>
          <a:endParaRPr lang="en-US"/>
        </a:p>
      </dgm:t>
    </dgm:pt>
    <dgm:pt modelId="{6C9C1C43-F2B8-43F2-BE94-A2BC86665E6E}" type="sibTrans" cxnId="{0EDE16F2-6DC5-480D-BAF9-51511787AECB}">
      <dgm:prSet/>
      <dgm:spPr/>
      <dgm:t>
        <a:bodyPr/>
        <a:lstStyle/>
        <a:p>
          <a:endParaRPr lang="en-US"/>
        </a:p>
      </dgm:t>
    </dgm:pt>
    <dgm:pt modelId="{340D5A1D-AE18-436D-A4D9-E31BA4847B01}">
      <dgm:prSet/>
      <dgm:spPr/>
      <dgm:t>
        <a:bodyPr/>
        <a:lstStyle/>
        <a:p>
          <a:r>
            <a:rPr lang="fa-IR" dirty="0" smtClean="0"/>
            <a:t>صدور کتاب وتسلیمی به شرکت </a:t>
          </a:r>
          <a:endParaRPr lang="en-US" dirty="0"/>
        </a:p>
      </dgm:t>
    </dgm:pt>
    <dgm:pt modelId="{9320D7ED-5552-419E-B545-443C519C08D5}" type="parTrans" cxnId="{F50BF629-603E-4855-B15F-5FBC76205717}">
      <dgm:prSet/>
      <dgm:spPr/>
      <dgm:t>
        <a:bodyPr/>
        <a:lstStyle/>
        <a:p>
          <a:endParaRPr lang="en-US"/>
        </a:p>
      </dgm:t>
    </dgm:pt>
    <dgm:pt modelId="{CB415F2F-DFF9-45C7-AF44-5D8FBB2166EF}" type="sibTrans" cxnId="{F50BF629-603E-4855-B15F-5FBC76205717}">
      <dgm:prSet/>
      <dgm:spPr/>
      <dgm:t>
        <a:bodyPr/>
        <a:lstStyle/>
        <a:p>
          <a:endParaRPr lang="en-US"/>
        </a:p>
      </dgm:t>
    </dgm:pt>
    <dgm:pt modelId="{CB1F35EE-4D32-4CFD-A820-FB31B6E05BAD}" type="pres">
      <dgm:prSet presAssocID="{909AF3C8-1044-4D7E-8EA6-0F09C226D0A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7C9374-0E86-4065-AC11-81091C8636DD}" type="pres">
      <dgm:prSet presAssocID="{D0EC86F3-6C45-4933-8C91-F37365908B66}" presName="compNode" presStyleCnt="0"/>
      <dgm:spPr/>
    </dgm:pt>
    <dgm:pt modelId="{ECBB959E-FFCD-48FF-856E-1472AC817431}" type="pres">
      <dgm:prSet presAssocID="{D0EC86F3-6C45-4933-8C91-F37365908B66}" presName="noGeometry" presStyleCnt="0"/>
      <dgm:spPr/>
    </dgm:pt>
    <dgm:pt modelId="{607F48AE-A880-4C7F-BBC0-0E4508EF353E}" type="pres">
      <dgm:prSet presAssocID="{D0EC86F3-6C45-4933-8C91-F37365908B66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69F7A-5A7E-4269-B8D7-6A30277E7B1D}" type="pres">
      <dgm:prSet presAssocID="{D0EC86F3-6C45-4933-8C91-F37365908B66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9456F6B7-9BD1-493B-972E-AF7D228F4F1D}" type="pres">
      <dgm:prSet presAssocID="{D0EC86F3-6C45-4933-8C91-F37365908B6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3C16A-5644-42F5-BF71-84D87AFF41CE}" type="pres">
      <dgm:prSet presAssocID="{D0EC86F3-6C45-4933-8C91-F37365908B66}" presName="aSpace" presStyleCnt="0"/>
      <dgm:spPr/>
    </dgm:pt>
    <dgm:pt modelId="{0F61B0DA-621A-4690-AB25-F8FE40C6DF87}" type="pres">
      <dgm:prSet presAssocID="{6F1CE687-4436-4C24-B48E-BB3C1598B848}" presName="compNode" presStyleCnt="0"/>
      <dgm:spPr/>
    </dgm:pt>
    <dgm:pt modelId="{C655BACA-CA89-4D6E-9096-19851AAF9D41}" type="pres">
      <dgm:prSet presAssocID="{6F1CE687-4436-4C24-B48E-BB3C1598B848}" presName="noGeometry" presStyleCnt="0"/>
      <dgm:spPr/>
    </dgm:pt>
    <dgm:pt modelId="{012647FC-FA24-4204-A999-990BA380360E}" type="pres">
      <dgm:prSet presAssocID="{6F1CE687-4436-4C24-B48E-BB3C1598B848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A94BF-7CAF-4A09-8F8F-8837347809A5}" type="pres">
      <dgm:prSet presAssocID="{6F1CE687-4436-4C24-B48E-BB3C1598B848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0D3A3444-B174-4E66-947C-4071BB189E1A}" type="pres">
      <dgm:prSet presAssocID="{6F1CE687-4436-4C24-B48E-BB3C1598B84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2C007-3E42-486A-97F8-4F012BC7A9E6}" type="pres">
      <dgm:prSet presAssocID="{6F1CE687-4436-4C24-B48E-BB3C1598B848}" presName="aSpace" presStyleCnt="0"/>
      <dgm:spPr/>
    </dgm:pt>
    <dgm:pt modelId="{7DD4B23A-28EB-416B-8AF6-CD43E17CAA65}" type="pres">
      <dgm:prSet presAssocID="{15DED2B4-DE30-4D89-879A-0B0190646F0D}" presName="compNode" presStyleCnt="0"/>
      <dgm:spPr/>
    </dgm:pt>
    <dgm:pt modelId="{CCDE0C92-4F9F-44DF-9CA6-455831B9330F}" type="pres">
      <dgm:prSet presAssocID="{15DED2B4-DE30-4D89-879A-0B0190646F0D}" presName="noGeometry" presStyleCnt="0"/>
      <dgm:spPr/>
    </dgm:pt>
    <dgm:pt modelId="{42D0DA6B-FCE7-4972-A926-736F008EDDC7}" type="pres">
      <dgm:prSet presAssocID="{15DED2B4-DE30-4D89-879A-0B0190646F0D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3DD01-0BF1-41E5-822D-459036574F36}" type="pres">
      <dgm:prSet presAssocID="{15DED2B4-DE30-4D89-879A-0B0190646F0D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8FDEE860-51DA-495D-B34B-D81EF6D8E59B}" type="pres">
      <dgm:prSet presAssocID="{15DED2B4-DE30-4D89-879A-0B0190646F0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A9FE68-AB06-4CB3-8BE0-1A3C8688046A}" srcId="{6F1CE687-4436-4C24-B48E-BB3C1598B848}" destId="{3E4E8937-1082-474D-A250-5F97A6E741D6}" srcOrd="0" destOrd="0" parTransId="{376D0393-AD52-4649-8CA0-95B7D58C9A41}" sibTransId="{95A53171-A411-456A-B5C8-3FFA4B41764B}"/>
    <dgm:cxn modelId="{46C4BC79-9E78-49C5-937C-C2F7B35DAE30}" type="presOf" srcId="{15DED2B4-DE30-4D89-879A-0B0190646F0D}" destId="{8FDEE860-51DA-495D-B34B-D81EF6D8E59B}" srcOrd="0" destOrd="0" presId="urn:microsoft.com/office/officeart/2005/8/layout/hProcess6"/>
    <dgm:cxn modelId="{6C3D4F1C-9A76-437A-9864-A140B76F433A}" type="presOf" srcId="{3E4E8937-1082-474D-A250-5F97A6E741D6}" destId="{A8EA94BF-7CAF-4A09-8F8F-8837347809A5}" srcOrd="1" destOrd="0" presId="urn:microsoft.com/office/officeart/2005/8/layout/hProcess6"/>
    <dgm:cxn modelId="{C8A129D9-70A1-48E6-BC81-17593AE83C5F}" type="presOf" srcId="{340D5A1D-AE18-436D-A4D9-E31BA4847B01}" destId="{C8E3DD01-0BF1-41E5-822D-459036574F36}" srcOrd="1" destOrd="0" presId="urn:microsoft.com/office/officeart/2005/8/layout/hProcess6"/>
    <dgm:cxn modelId="{6CB8E8BD-852E-4DAA-B366-DB855297B280}" srcId="{909AF3C8-1044-4D7E-8EA6-0F09C226D0AF}" destId="{6F1CE687-4436-4C24-B48E-BB3C1598B848}" srcOrd="1" destOrd="0" parTransId="{AC76531C-BA7E-4DEE-AB47-1CBC0FBE4211}" sibTransId="{7D570420-76B2-49B9-9B06-9D23BC202269}"/>
    <dgm:cxn modelId="{F50BF629-603E-4855-B15F-5FBC76205717}" srcId="{15DED2B4-DE30-4D89-879A-0B0190646F0D}" destId="{340D5A1D-AE18-436D-A4D9-E31BA4847B01}" srcOrd="0" destOrd="0" parTransId="{9320D7ED-5552-419E-B545-443C519C08D5}" sibTransId="{CB415F2F-DFF9-45C7-AF44-5D8FBB2166EF}"/>
    <dgm:cxn modelId="{92EF0EFC-BFEF-46A1-A20D-17FA018F7E6B}" srcId="{909AF3C8-1044-4D7E-8EA6-0F09C226D0AF}" destId="{D0EC86F3-6C45-4933-8C91-F37365908B66}" srcOrd="0" destOrd="0" parTransId="{56291C8D-ABFD-4F7D-AACB-DD0B9210C20F}" sibTransId="{324F51DE-D17B-4DC5-87F2-7AAA8DEE9A2A}"/>
    <dgm:cxn modelId="{6270453C-740D-4C8F-8600-AE10D0DD2348}" type="presOf" srcId="{909AF3C8-1044-4D7E-8EA6-0F09C226D0AF}" destId="{CB1F35EE-4D32-4CFD-A820-FB31B6E05BAD}" srcOrd="0" destOrd="0" presId="urn:microsoft.com/office/officeart/2005/8/layout/hProcess6"/>
    <dgm:cxn modelId="{0EDE16F2-6DC5-480D-BAF9-51511787AECB}" srcId="{909AF3C8-1044-4D7E-8EA6-0F09C226D0AF}" destId="{15DED2B4-DE30-4D89-879A-0B0190646F0D}" srcOrd="2" destOrd="0" parTransId="{A3C5BA37-FD39-4ACE-9929-B36B4A6963B5}" sibTransId="{6C9C1C43-F2B8-43F2-BE94-A2BC86665E6E}"/>
    <dgm:cxn modelId="{FCD05FAD-9C8C-4305-805A-B30166A0ECA4}" type="presOf" srcId="{3E4E8937-1082-474D-A250-5F97A6E741D6}" destId="{012647FC-FA24-4204-A999-990BA380360E}" srcOrd="0" destOrd="0" presId="urn:microsoft.com/office/officeart/2005/8/layout/hProcess6"/>
    <dgm:cxn modelId="{EB5EC065-A5F3-45EB-A938-42F69E4FF8A4}" type="presOf" srcId="{9C3E6FA3-5F2B-44D4-9F00-4EFB182F30DC}" destId="{BC769F7A-5A7E-4269-B8D7-6A30277E7B1D}" srcOrd="1" destOrd="0" presId="urn:microsoft.com/office/officeart/2005/8/layout/hProcess6"/>
    <dgm:cxn modelId="{9CB27A3E-AD5B-4B53-B6C5-062E220C60E2}" srcId="{D0EC86F3-6C45-4933-8C91-F37365908B66}" destId="{9C3E6FA3-5F2B-44D4-9F00-4EFB182F30DC}" srcOrd="0" destOrd="0" parTransId="{ACD92BFA-65B4-483A-A598-5B635FC11550}" sibTransId="{3F82B888-65AF-4ECB-8D2C-E49F8F0DF512}"/>
    <dgm:cxn modelId="{22E8ADEF-11E6-4EB7-BAAC-2388470706B7}" type="presOf" srcId="{340D5A1D-AE18-436D-A4D9-E31BA4847B01}" destId="{42D0DA6B-FCE7-4972-A926-736F008EDDC7}" srcOrd="0" destOrd="0" presId="urn:microsoft.com/office/officeart/2005/8/layout/hProcess6"/>
    <dgm:cxn modelId="{68E342E4-FBFF-4CBB-89FF-5063B8BB3C9A}" type="presOf" srcId="{9C3E6FA3-5F2B-44D4-9F00-4EFB182F30DC}" destId="{607F48AE-A880-4C7F-BBC0-0E4508EF353E}" srcOrd="0" destOrd="0" presId="urn:microsoft.com/office/officeart/2005/8/layout/hProcess6"/>
    <dgm:cxn modelId="{FC5FBF5D-C700-49EB-8873-D68E7B598179}" type="presOf" srcId="{6F1CE687-4436-4C24-B48E-BB3C1598B848}" destId="{0D3A3444-B174-4E66-947C-4071BB189E1A}" srcOrd="0" destOrd="0" presId="urn:microsoft.com/office/officeart/2005/8/layout/hProcess6"/>
    <dgm:cxn modelId="{BD186C98-8AE2-4808-BAB3-F5D247532305}" type="presOf" srcId="{D0EC86F3-6C45-4933-8C91-F37365908B66}" destId="{9456F6B7-9BD1-493B-972E-AF7D228F4F1D}" srcOrd="0" destOrd="0" presId="urn:microsoft.com/office/officeart/2005/8/layout/hProcess6"/>
    <dgm:cxn modelId="{707E5B5B-04BB-4FC0-8418-F7791181EDBF}" type="presParOf" srcId="{CB1F35EE-4D32-4CFD-A820-FB31B6E05BAD}" destId="{A27C9374-0E86-4065-AC11-81091C8636DD}" srcOrd="0" destOrd="0" presId="urn:microsoft.com/office/officeart/2005/8/layout/hProcess6"/>
    <dgm:cxn modelId="{45DDB94A-A334-4ABA-B904-AF26743AE9AD}" type="presParOf" srcId="{A27C9374-0E86-4065-AC11-81091C8636DD}" destId="{ECBB959E-FFCD-48FF-856E-1472AC817431}" srcOrd="0" destOrd="0" presId="urn:microsoft.com/office/officeart/2005/8/layout/hProcess6"/>
    <dgm:cxn modelId="{3DAAD5F7-06BE-401E-ABE6-C94416A3B0A0}" type="presParOf" srcId="{A27C9374-0E86-4065-AC11-81091C8636DD}" destId="{607F48AE-A880-4C7F-BBC0-0E4508EF353E}" srcOrd="1" destOrd="0" presId="urn:microsoft.com/office/officeart/2005/8/layout/hProcess6"/>
    <dgm:cxn modelId="{9E66EADE-6D5F-4872-96E3-BE3EE679B51F}" type="presParOf" srcId="{A27C9374-0E86-4065-AC11-81091C8636DD}" destId="{BC769F7A-5A7E-4269-B8D7-6A30277E7B1D}" srcOrd="2" destOrd="0" presId="urn:microsoft.com/office/officeart/2005/8/layout/hProcess6"/>
    <dgm:cxn modelId="{D3EA4E8F-D8B1-488C-B312-204CAA3CBB47}" type="presParOf" srcId="{A27C9374-0E86-4065-AC11-81091C8636DD}" destId="{9456F6B7-9BD1-493B-972E-AF7D228F4F1D}" srcOrd="3" destOrd="0" presId="urn:microsoft.com/office/officeart/2005/8/layout/hProcess6"/>
    <dgm:cxn modelId="{4C7377C2-8AB6-4761-B698-A27E365DC65B}" type="presParOf" srcId="{CB1F35EE-4D32-4CFD-A820-FB31B6E05BAD}" destId="{8493C16A-5644-42F5-BF71-84D87AFF41CE}" srcOrd="1" destOrd="0" presId="urn:microsoft.com/office/officeart/2005/8/layout/hProcess6"/>
    <dgm:cxn modelId="{B176B80C-5548-4385-885E-24176751233E}" type="presParOf" srcId="{CB1F35EE-4D32-4CFD-A820-FB31B6E05BAD}" destId="{0F61B0DA-621A-4690-AB25-F8FE40C6DF87}" srcOrd="2" destOrd="0" presId="urn:microsoft.com/office/officeart/2005/8/layout/hProcess6"/>
    <dgm:cxn modelId="{A821AFD5-CD02-4A4E-8D8D-E1123D754449}" type="presParOf" srcId="{0F61B0DA-621A-4690-AB25-F8FE40C6DF87}" destId="{C655BACA-CA89-4D6E-9096-19851AAF9D41}" srcOrd="0" destOrd="0" presId="urn:microsoft.com/office/officeart/2005/8/layout/hProcess6"/>
    <dgm:cxn modelId="{06B764A0-AB59-466A-A947-489C62F3F168}" type="presParOf" srcId="{0F61B0DA-621A-4690-AB25-F8FE40C6DF87}" destId="{012647FC-FA24-4204-A999-990BA380360E}" srcOrd="1" destOrd="0" presId="urn:microsoft.com/office/officeart/2005/8/layout/hProcess6"/>
    <dgm:cxn modelId="{C4DD078D-5803-4E76-BA69-5DF15B52F75B}" type="presParOf" srcId="{0F61B0DA-621A-4690-AB25-F8FE40C6DF87}" destId="{A8EA94BF-7CAF-4A09-8F8F-8837347809A5}" srcOrd="2" destOrd="0" presId="urn:microsoft.com/office/officeart/2005/8/layout/hProcess6"/>
    <dgm:cxn modelId="{B5EC423A-0B97-49F9-849B-EF507EF3F436}" type="presParOf" srcId="{0F61B0DA-621A-4690-AB25-F8FE40C6DF87}" destId="{0D3A3444-B174-4E66-947C-4071BB189E1A}" srcOrd="3" destOrd="0" presId="urn:microsoft.com/office/officeart/2005/8/layout/hProcess6"/>
    <dgm:cxn modelId="{C2FDE862-A1BA-40EA-BBD5-0AC63A8D6103}" type="presParOf" srcId="{CB1F35EE-4D32-4CFD-A820-FB31B6E05BAD}" destId="{0E42C007-3E42-486A-97F8-4F012BC7A9E6}" srcOrd="3" destOrd="0" presId="urn:microsoft.com/office/officeart/2005/8/layout/hProcess6"/>
    <dgm:cxn modelId="{8244CFCD-0994-451D-A9B9-143481EA8F13}" type="presParOf" srcId="{CB1F35EE-4D32-4CFD-A820-FB31B6E05BAD}" destId="{7DD4B23A-28EB-416B-8AF6-CD43E17CAA65}" srcOrd="4" destOrd="0" presId="urn:microsoft.com/office/officeart/2005/8/layout/hProcess6"/>
    <dgm:cxn modelId="{7911066B-63CA-4826-ADE4-8AEBE2AA89FC}" type="presParOf" srcId="{7DD4B23A-28EB-416B-8AF6-CD43E17CAA65}" destId="{CCDE0C92-4F9F-44DF-9CA6-455831B9330F}" srcOrd="0" destOrd="0" presId="urn:microsoft.com/office/officeart/2005/8/layout/hProcess6"/>
    <dgm:cxn modelId="{68601698-21D2-465E-A2B6-BF0736D5F56B}" type="presParOf" srcId="{7DD4B23A-28EB-416B-8AF6-CD43E17CAA65}" destId="{42D0DA6B-FCE7-4972-A926-736F008EDDC7}" srcOrd="1" destOrd="0" presId="urn:microsoft.com/office/officeart/2005/8/layout/hProcess6"/>
    <dgm:cxn modelId="{7FAA3E34-FC91-46D0-BB79-59CC2892447E}" type="presParOf" srcId="{7DD4B23A-28EB-416B-8AF6-CD43E17CAA65}" destId="{C8E3DD01-0BF1-41E5-822D-459036574F36}" srcOrd="2" destOrd="0" presId="urn:microsoft.com/office/officeart/2005/8/layout/hProcess6"/>
    <dgm:cxn modelId="{19DF418C-5796-4FC1-B276-2C8F2764C977}" type="presParOf" srcId="{7DD4B23A-28EB-416B-8AF6-CD43E17CAA65}" destId="{8FDEE860-51DA-495D-B34B-D81EF6D8E59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9AF3C8-1044-4D7E-8EA6-0F09C226D0AF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C86F3-6C45-4933-8C91-F37365908B66}">
      <dgm:prSet phldrT="[Text]"/>
      <dgm:spPr/>
      <dgm:t>
        <a:bodyPr/>
        <a:lstStyle/>
        <a:p>
          <a:r>
            <a:rPr lang="fa-IR" dirty="0" smtClean="0"/>
            <a:t>مراجعه ودرخواست شرکت از آمریت معدنکاری</a:t>
          </a:r>
          <a:endParaRPr lang="en-US" dirty="0"/>
        </a:p>
      </dgm:t>
    </dgm:pt>
    <dgm:pt modelId="{56291C8D-ABFD-4F7D-AACB-DD0B9210C20F}" type="parTrans" cxnId="{92EF0EFC-BFEF-46A1-A20D-17FA018F7E6B}">
      <dgm:prSet/>
      <dgm:spPr/>
      <dgm:t>
        <a:bodyPr/>
        <a:lstStyle/>
        <a:p>
          <a:endParaRPr lang="en-US"/>
        </a:p>
      </dgm:t>
    </dgm:pt>
    <dgm:pt modelId="{324F51DE-D17B-4DC5-87F2-7AAA8DEE9A2A}" type="sibTrans" cxnId="{92EF0EFC-BFEF-46A1-A20D-17FA018F7E6B}">
      <dgm:prSet/>
      <dgm:spPr/>
      <dgm:t>
        <a:bodyPr/>
        <a:lstStyle/>
        <a:p>
          <a:endParaRPr lang="en-US"/>
        </a:p>
      </dgm:t>
    </dgm:pt>
    <dgm:pt modelId="{9C3E6FA3-5F2B-44D4-9F00-4EFB182F30DC}">
      <dgm:prSet phldrT="[Text]"/>
      <dgm:spPr/>
      <dgm:t>
        <a:bodyPr/>
        <a:lstStyle/>
        <a:p>
          <a:r>
            <a:rPr lang="fa-IR" dirty="0" smtClean="0"/>
            <a:t>- ثبت هویت </a:t>
          </a:r>
          <a:r>
            <a:rPr lang="fa-IR" dirty="0" smtClean="0"/>
            <a:t>مسئولین </a:t>
          </a:r>
          <a:r>
            <a:rPr lang="fa-IR" dirty="0" smtClean="0"/>
            <a:t>وجواز شرکت</a:t>
          </a:r>
        </a:p>
        <a:p>
          <a:r>
            <a:rPr lang="fa-IR" dirty="0" smtClean="0"/>
            <a:t>- تهیه کتاب مشاهدات  </a:t>
          </a:r>
          <a:endParaRPr lang="en-US" dirty="0"/>
        </a:p>
      </dgm:t>
    </dgm:pt>
    <dgm:pt modelId="{ACD92BFA-65B4-483A-A598-5B635FC11550}" type="parTrans" cxnId="{9CB27A3E-AD5B-4B53-B6C5-062E220C60E2}">
      <dgm:prSet/>
      <dgm:spPr/>
      <dgm:t>
        <a:bodyPr/>
        <a:lstStyle/>
        <a:p>
          <a:endParaRPr lang="en-US"/>
        </a:p>
      </dgm:t>
    </dgm:pt>
    <dgm:pt modelId="{3F82B888-65AF-4ECB-8D2C-E49F8F0DF512}" type="sibTrans" cxnId="{9CB27A3E-AD5B-4B53-B6C5-062E220C60E2}">
      <dgm:prSet/>
      <dgm:spPr/>
      <dgm:t>
        <a:bodyPr/>
        <a:lstStyle/>
        <a:p>
          <a:endParaRPr lang="en-US"/>
        </a:p>
      </dgm:t>
    </dgm:pt>
    <dgm:pt modelId="{941D3B20-A195-48DE-9256-4FC6FBFC78AC}">
      <dgm:prSet phldrT="[Text]"/>
      <dgm:spPr/>
      <dgm:t>
        <a:bodyPr/>
        <a:lstStyle/>
        <a:p>
          <a:r>
            <a:rPr lang="fa-IR" dirty="0" smtClean="0"/>
            <a:t>ریاست تفتیش معادن </a:t>
          </a:r>
          <a:endParaRPr lang="en-US" dirty="0"/>
        </a:p>
      </dgm:t>
    </dgm:pt>
    <dgm:pt modelId="{02A4EB5C-1268-4ADE-BC4C-460C38E3F4BD}" type="parTrans" cxnId="{5AB21988-174F-4BB3-B416-0E1ED41D3C50}">
      <dgm:prSet/>
      <dgm:spPr/>
      <dgm:t>
        <a:bodyPr/>
        <a:lstStyle/>
        <a:p>
          <a:endParaRPr lang="en-US"/>
        </a:p>
      </dgm:t>
    </dgm:pt>
    <dgm:pt modelId="{B31CB1A3-EE6A-4C60-B47A-40F087966CEA}" type="sibTrans" cxnId="{5AB21988-174F-4BB3-B416-0E1ED41D3C50}">
      <dgm:prSet/>
      <dgm:spPr/>
      <dgm:t>
        <a:bodyPr/>
        <a:lstStyle/>
        <a:p>
          <a:endParaRPr lang="en-US"/>
        </a:p>
      </dgm:t>
    </dgm:pt>
    <dgm:pt modelId="{C3E9FFBD-97C6-4CA6-956C-CB475439C039}">
      <dgm:prSet phldrT="[Text]"/>
      <dgm:spPr/>
      <dgm:t>
        <a:bodyPr/>
        <a:lstStyle/>
        <a:p>
          <a:r>
            <a:rPr lang="fa-IR" dirty="0" smtClean="0"/>
            <a:t>اخذ هدایت ومنظوری رئیس </a:t>
          </a:r>
          <a:endParaRPr lang="en-US" dirty="0"/>
        </a:p>
      </dgm:t>
    </dgm:pt>
    <dgm:pt modelId="{C907A79C-F4C1-4E2B-AA90-0DFBE07EE6B6}" type="parTrans" cxnId="{EF9F86A4-9B1B-4486-B9CD-4CA984B3D1C1}">
      <dgm:prSet/>
      <dgm:spPr/>
      <dgm:t>
        <a:bodyPr/>
        <a:lstStyle/>
        <a:p>
          <a:endParaRPr lang="en-US"/>
        </a:p>
      </dgm:t>
    </dgm:pt>
    <dgm:pt modelId="{2B94A0E9-0EED-498E-B66D-D4B5E3B043C2}" type="sibTrans" cxnId="{EF9F86A4-9B1B-4486-B9CD-4CA984B3D1C1}">
      <dgm:prSet/>
      <dgm:spPr/>
      <dgm:t>
        <a:bodyPr/>
        <a:lstStyle/>
        <a:p>
          <a:endParaRPr lang="en-US"/>
        </a:p>
      </dgm:t>
    </dgm:pt>
    <dgm:pt modelId="{6F1CE687-4436-4C24-B48E-BB3C1598B848}">
      <dgm:prSet phldrT="[Text]"/>
      <dgm:spPr/>
      <dgm:t>
        <a:bodyPr/>
        <a:lstStyle/>
        <a:p>
          <a:r>
            <a:rPr lang="fa-IR" dirty="0" smtClean="0"/>
            <a:t>امریت معدنکاری </a:t>
          </a:r>
          <a:endParaRPr lang="en-US" dirty="0"/>
        </a:p>
      </dgm:t>
    </dgm:pt>
    <dgm:pt modelId="{AC76531C-BA7E-4DEE-AB47-1CBC0FBE4211}" type="parTrans" cxnId="{6CB8E8BD-852E-4DAA-B366-DB855297B280}">
      <dgm:prSet/>
      <dgm:spPr/>
      <dgm:t>
        <a:bodyPr/>
        <a:lstStyle/>
        <a:p>
          <a:endParaRPr lang="en-US"/>
        </a:p>
      </dgm:t>
    </dgm:pt>
    <dgm:pt modelId="{7D570420-76B2-49B9-9B06-9D23BC202269}" type="sibTrans" cxnId="{6CB8E8BD-852E-4DAA-B366-DB855297B280}">
      <dgm:prSet/>
      <dgm:spPr/>
      <dgm:t>
        <a:bodyPr/>
        <a:lstStyle/>
        <a:p>
          <a:endParaRPr lang="en-US"/>
        </a:p>
      </dgm:t>
    </dgm:pt>
    <dgm:pt modelId="{3E4E8937-1082-474D-A250-5F97A6E741D6}">
      <dgm:prSet phldrT="[Text]"/>
      <dgm:spPr/>
      <dgm:t>
        <a:bodyPr/>
        <a:lstStyle/>
        <a:p>
          <a:r>
            <a:rPr lang="fa-IR" dirty="0" smtClean="0"/>
            <a:t>صادر وتسلیمی کتاب مشاهدات ورهنمایی استفاده از آن به شرکت .</a:t>
          </a:r>
          <a:endParaRPr lang="en-US" dirty="0"/>
        </a:p>
      </dgm:t>
    </dgm:pt>
    <dgm:pt modelId="{376D0393-AD52-4649-8CA0-95B7D58C9A41}" type="parTrans" cxnId="{75A9FE68-AB06-4CB3-8BE0-1A3C8688046A}">
      <dgm:prSet/>
      <dgm:spPr/>
      <dgm:t>
        <a:bodyPr/>
        <a:lstStyle/>
        <a:p>
          <a:endParaRPr lang="en-US"/>
        </a:p>
      </dgm:t>
    </dgm:pt>
    <dgm:pt modelId="{95A53171-A411-456A-B5C8-3FFA4B41764B}" type="sibTrans" cxnId="{75A9FE68-AB06-4CB3-8BE0-1A3C8688046A}">
      <dgm:prSet/>
      <dgm:spPr/>
      <dgm:t>
        <a:bodyPr/>
        <a:lstStyle/>
        <a:p>
          <a:endParaRPr lang="en-US"/>
        </a:p>
      </dgm:t>
    </dgm:pt>
    <dgm:pt modelId="{CB1F35EE-4D32-4CFD-A820-FB31B6E05BAD}" type="pres">
      <dgm:prSet presAssocID="{909AF3C8-1044-4D7E-8EA6-0F09C226D0A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7C9374-0E86-4065-AC11-81091C8636DD}" type="pres">
      <dgm:prSet presAssocID="{D0EC86F3-6C45-4933-8C91-F37365908B66}" presName="compNode" presStyleCnt="0"/>
      <dgm:spPr/>
    </dgm:pt>
    <dgm:pt modelId="{ECBB959E-FFCD-48FF-856E-1472AC817431}" type="pres">
      <dgm:prSet presAssocID="{D0EC86F3-6C45-4933-8C91-F37365908B66}" presName="noGeometry" presStyleCnt="0"/>
      <dgm:spPr/>
    </dgm:pt>
    <dgm:pt modelId="{607F48AE-A880-4C7F-BBC0-0E4508EF353E}" type="pres">
      <dgm:prSet presAssocID="{D0EC86F3-6C45-4933-8C91-F37365908B66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69F7A-5A7E-4269-B8D7-6A30277E7B1D}" type="pres">
      <dgm:prSet presAssocID="{D0EC86F3-6C45-4933-8C91-F37365908B66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9456F6B7-9BD1-493B-972E-AF7D228F4F1D}" type="pres">
      <dgm:prSet presAssocID="{D0EC86F3-6C45-4933-8C91-F37365908B6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3C16A-5644-42F5-BF71-84D87AFF41CE}" type="pres">
      <dgm:prSet presAssocID="{D0EC86F3-6C45-4933-8C91-F37365908B66}" presName="aSpace" presStyleCnt="0"/>
      <dgm:spPr/>
    </dgm:pt>
    <dgm:pt modelId="{E17D689E-25E2-4304-AFCE-CD8E88BC6B27}" type="pres">
      <dgm:prSet presAssocID="{941D3B20-A195-48DE-9256-4FC6FBFC78AC}" presName="compNode" presStyleCnt="0"/>
      <dgm:spPr/>
    </dgm:pt>
    <dgm:pt modelId="{48287782-8BE8-4EA7-B9AF-43CBC4BC2C62}" type="pres">
      <dgm:prSet presAssocID="{941D3B20-A195-48DE-9256-4FC6FBFC78AC}" presName="noGeometry" presStyleCnt="0"/>
      <dgm:spPr/>
    </dgm:pt>
    <dgm:pt modelId="{9C3A08FF-CDCE-4601-A4C3-4531DE416328}" type="pres">
      <dgm:prSet presAssocID="{941D3B20-A195-48DE-9256-4FC6FBFC78AC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8E687-B480-46F6-99A4-244C27DAC3FA}" type="pres">
      <dgm:prSet presAssocID="{941D3B20-A195-48DE-9256-4FC6FBFC78AC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631EF08F-1679-4CFF-9100-D756D19DACD4}" type="pres">
      <dgm:prSet presAssocID="{941D3B20-A195-48DE-9256-4FC6FBFC78A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E2F11-D877-4778-B37D-FA59E5B6E51E}" type="pres">
      <dgm:prSet presAssocID="{941D3B20-A195-48DE-9256-4FC6FBFC78AC}" presName="aSpace" presStyleCnt="0"/>
      <dgm:spPr/>
    </dgm:pt>
    <dgm:pt modelId="{0F61B0DA-621A-4690-AB25-F8FE40C6DF87}" type="pres">
      <dgm:prSet presAssocID="{6F1CE687-4436-4C24-B48E-BB3C1598B848}" presName="compNode" presStyleCnt="0"/>
      <dgm:spPr/>
    </dgm:pt>
    <dgm:pt modelId="{C655BACA-CA89-4D6E-9096-19851AAF9D41}" type="pres">
      <dgm:prSet presAssocID="{6F1CE687-4436-4C24-B48E-BB3C1598B848}" presName="noGeometry" presStyleCnt="0"/>
      <dgm:spPr/>
    </dgm:pt>
    <dgm:pt modelId="{012647FC-FA24-4204-A999-990BA380360E}" type="pres">
      <dgm:prSet presAssocID="{6F1CE687-4436-4C24-B48E-BB3C1598B848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A94BF-7CAF-4A09-8F8F-8837347809A5}" type="pres">
      <dgm:prSet presAssocID="{6F1CE687-4436-4C24-B48E-BB3C1598B848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0D3A3444-B174-4E66-947C-4071BB189E1A}" type="pres">
      <dgm:prSet presAssocID="{6F1CE687-4436-4C24-B48E-BB3C1598B84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E342E4-FBFF-4CBB-89FF-5063B8BB3C9A}" type="presOf" srcId="{9C3E6FA3-5F2B-44D4-9F00-4EFB182F30DC}" destId="{607F48AE-A880-4C7F-BBC0-0E4508EF353E}" srcOrd="0" destOrd="0" presId="urn:microsoft.com/office/officeart/2005/8/layout/hProcess6"/>
    <dgm:cxn modelId="{FCD05FAD-9C8C-4305-805A-B30166A0ECA4}" type="presOf" srcId="{3E4E8937-1082-474D-A250-5F97A6E741D6}" destId="{012647FC-FA24-4204-A999-990BA380360E}" srcOrd="0" destOrd="0" presId="urn:microsoft.com/office/officeart/2005/8/layout/hProcess6"/>
    <dgm:cxn modelId="{FC5FBF5D-C700-49EB-8873-D68E7B598179}" type="presOf" srcId="{6F1CE687-4436-4C24-B48E-BB3C1598B848}" destId="{0D3A3444-B174-4E66-947C-4071BB189E1A}" srcOrd="0" destOrd="0" presId="urn:microsoft.com/office/officeart/2005/8/layout/hProcess6"/>
    <dgm:cxn modelId="{92EF0EFC-BFEF-46A1-A20D-17FA018F7E6B}" srcId="{909AF3C8-1044-4D7E-8EA6-0F09C226D0AF}" destId="{D0EC86F3-6C45-4933-8C91-F37365908B66}" srcOrd="0" destOrd="0" parTransId="{56291C8D-ABFD-4F7D-AACB-DD0B9210C20F}" sibTransId="{324F51DE-D17B-4DC5-87F2-7AAA8DEE9A2A}"/>
    <dgm:cxn modelId="{9CB27A3E-AD5B-4B53-B6C5-062E220C60E2}" srcId="{D0EC86F3-6C45-4933-8C91-F37365908B66}" destId="{9C3E6FA3-5F2B-44D4-9F00-4EFB182F30DC}" srcOrd="0" destOrd="0" parTransId="{ACD92BFA-65B4-483A-A598-5B635FC11550}" sibTransId="{3F82B888-65AF-4ECB-8D2C-E49F8F0DF512}"/>
    <dgm:cxn modelId="{6270453C-740D-4C8F-8600-AE10D0DD2348}" type="presOf" srcId="{909AF3C8-1044-4D7E-8EA6-0F09C226D0AF}" destId="{CB1F35EE-4D32-4CFD-A820-FB31B6E05BAD}" srcOrd="0" destOrd="0" presId="urn:microsoft.com/office/officeart/2005/8/layout/hProcess6"/>
    <dgm:cxn modelId="{EB5EC065-A5F3-45EB-A938-42F69E4FF8A4}" type="presOf" srcId="{9C3E6FA3-5F2B-44D4-9F00-4EFB182F30DC}" destId="{BC769F7A-5A7E-4269-B8D7-6A30277E7B1D}" srcOrd="1" destOrd="0" presId="urn:microsoft.com/office/officeart/2005/8/layout/hProcess6"/>
    <dgm:cxn modelId="{75A9FE68-AB06-4CB3-8BE0-1A3C8688046A}" srcId="{6F1CE687-4436-4C24-B48E-BB3C1598B848}" destId="{3E4E8937-1082-474D-A250-5F97A6E741D6}" srcOrd="0" destOrd="0" parTransId="{376D0393-AD52-4649-8CA0-95B7D58C9A41}" sibTransId="{95A53171-A411-456A-B5C8-3FFA4B41764B}"/>
    <dgm:cxn modelId="{6C3D4F1C-9A76-437A-9864-A140B76F433A}" type="presOf" srcId="{3E4E8937-1082-474D-A250-5F97A6E741D6}" destId="{A8EA94BF-7CAF-4A09-8F8F-8837347809A5}" srcOrd="1" destOrd="0" presId="urn:microsoft.com/office/officeart/2005/8/layout/hProcess6"/>
    <dgm:cxn modelId="{BD186C98-8AE2-4808-BAB3-F5D247532305}" type="presOf" srcId="{D0EC86F3-6C45-4933-8C91-F37365908B66}" destId="{9456F6B7-9BD1-493B-972E-AF7D228F4F1D}" srcOrd="0" destOrd="0" presId="urn:microsoft.com/office/officeart/2005/8/layout/hProcess6"/>
    <dgm:cxn modelId="{6CB8E8BD-852E-4DAA-B366-DB855297B280}" srcId="{909AF3C8-1044-4D7E-8EA6-0F09C226D0AF}" destId="{6F1CE687-4436-4C24-B48E-BB3C1598B848}" srcOrd="2" destOrd="0" parTransId="{AC76531C-BA7E-4DEE-AB47-1CBC0FBE4211}" sibTransId="{7D570420-76B2-49B9-9B06-9D23BC202269}"/>
    <dgm:cxn modelId="{4BCA86AF-9F0B-41E4-9EE8-35CD2DDB0640}" type="presOf" srcId="{941D3B20-A195-48DE-9256-4FC6FBFC78AC}" destId="{631EF08F-1679-4CFF-9100-D756D19DACD4}" srcOrd="0" destOrd="0" presId="urn:microsoft.com/office/officeart/2005/8/layout/hProcess6"/>
    <dgm:cxn modelId="{5AB21988-174F-4BB3-B416-0E1ED41D3C50}" srcId="{909AF3C8-1044-4D7E-8EA6-0F09C226D0AF}" destId="{941D3B20-A195-48DE-9256-4FC6FBFC78AC}" srcOrd="1" destOrd="0" parTransId="{02A4EB5C-1268-4ADE-BC4C-460C38E3F4BD}" sibTransId="{B31CB1A3-EE6A-4C60-B47A-40F087966CEA}"/>
    <dgm:cxn modelId="{B8911A4D-34F0-4C08-829B-4FAAB6C9308C}" type="presOf" srcId="{C3E9FFBD-97C6-4CA6-956C-CB475439C039}" destId="{36F8E687-B480-46F6-99A4-244C27DAC3FA}" srcOrd="1" destOrd="0" presId="urn:microsoft.com/office/officeart/2005/8/layout/hProcess6"/>
    <dgm:cxn modelId="{26FFF114-CEDC-4392-B92C-81532CFE0E7B}" type="presOf" srcId="{C3E9FFBD-97C6-4CA6-956C-CB475439C039}" destId="{9C3A08FF-CDCE-4601-A4C3-4531DE416328}" srcOrd="0" destOrd="0" presId="urn:microsoft.com/office/officeart/2005/8/layout/hProcess6"/>
    <dgm:cxn modelId="{EF9F86A4-9B1B-4486-B9CD-4CA984B3D1C1}" srcId="{941D3B20-A195-48DE-9256-4FC6FBFC78AC}" destId="{C3E9FFBD-97C6-4CA6-956C-CB475439C039}" srcOrd="0" destOrd="0" parTransId="{C907A79C-F4C1-4E2B-AA90-0DFBE07EE6B6}" sibTransId="{2B94A0E9-0EED-498E-B66D-D4B5E3B043C2}"/>
    <dgm:cxn modelId="{707E5B5B-04BB-4FC0-8418-F7791181EDBF}" type="presParOf" srcId="{CB1F35EE-4D32-4CFD-A820-FB31B6E05BAD}" destId="{A27C9374-0E86-4065-AC11-81091C8636DD}" srcOrd="0" destOrd="0" presId="urn:microsoft.com/office/officeart/2005/8/layout/hProcess6"/>
    <dgm:cxn modelId="{45DDB94A-A334-4ABA-B904-AF26743AE9AD}" type="presParOf" srcId="{A27C9374-0E86-4065-AC11-81091C8636DD}" destId="{ECBB959E-FFCD-48FF-856E-1472AC817431}" srcOrd="0" destOrd="0" presId="urn:microsoft.com/office/officeart/2005/8/layout/hProcess6"/>
    <dgm:cxn modelId="{3DAAD5F7-06BE-401E-ABE6-C94416A3B0A0}" type="presParOf" srcId="{A27C9374-0E86-4065-AC11-81091C8636DD}" destId="{607F48AE-A880-4C7F-BBC0-0E4508EF353E}" srcOrd="1" destOrd="0" presId="urn:microsoft.com/office/officeart/2005/8/layout/hProcess6"/>
    <dgm:cxn modelId="{9E66EADE-6D5F-4872-96E3-BE3EE679B51F}" type="presParOf" srcId="{A27C9374-0E86-4065-AC11-81091C8636DD}" destId="{BC769F7A-5A7E-4269-B8D7-6A30277E7B1D}" srcOrd="2" destOrd="0" presId="urn:microsoft.com/office/officeart/2005/8/layout/hProcess6"/>
    <dgm:cxn modelId="{D3EA4E8F-D8B1-488C-B312-204CAA3CBB47}" type="presParOf" srcId="{A27C9374-0E86-4065-AC11-81091C8636DD}" destId="{9456F6B7-9BD1-493B-972E-AF7D228F4F1D}" srcOrd="3" destOrd="0" presId="urn:microsoft.com/office/officeart/2005/8/layout/hProcess6"/>
    <dgm:cxn modelId="{4C7377C2-8AB6-4761-B698-A27E365DC65B}" type="presParOf" srcId="{CB1F35EE-4D32-4CFD-A820-FB31B6E05BAD}" destId="{8493C16A-5644-42F5-BF71-84D87AFF41CE}" srcOrd="1" destOrd="0" presId="urn:microsoft.com/office/officeart/2005/8/layout/hProcess6"/>
    <dgm:cxn modelId="{6200DE0E-99DF-4C23-8BEA-8ECB5B4469B7}" type="presParOf" srcId="{CB1F35EE-4D32-4CFD-A820-FB31B6E05BAD}" destId="{E17D689E-25E2-4304-AFCE-CD8E88BC6B27}" srcOrd="2" destOrd="0" presId="urn:microsoft.com/office/officeart/2005/8/layout/hProcess6"/>
    <dgm:cxn modelId="{998EBDA5-FF08-4175-B13B-AA5B79F0D458}" type="presParOf" srcId="{E17D689E-25E2-4304-AFCE-CD8E88BC6B27}" destId="{48287782-8BE8-4EA7-B9AF-43CBC4BC2C62}" srcOrd="0" destOrd="0" presId="urn:microsoft.com/office/officeart/2005/8/layout/hProcess6"/>
    <dgm:cxn modelId="{9AC7122F-081D-455B-89F5-527CF04CECD4}" type="presParOf" srcId="{E17D689E-25E2-4304-AFCE-CD8E88BC6B27}" destId="{9C3A08FF-CDCE-4601-A4C3-4531DE416328}" srcOrd="1" destOrd="0" presId="urn:microsoft.com/office/officeart/2005/8/layout/hProcess6"/>
    <dgm:cxn modelId="{EAD6A0AA-3192-46B7-AC52-EB140AC3E267}" type="presParOf" srcId="{E17D689E-25E2-4304-AFCE-CD8E88BC6B27}" destId="{36F8E687-B480-46F6-99A4-244C27DAC3FA}" srcOrd="2" destOrd="0" presId="urn:microsoft.com/office/officeart/2005/8/layout/hProcess6"/>
    <dgm:cxn modelId="{6C06F634-BBA7-43C1-AC46-2F18F5A1688E}" type="presParOf" srcId="{E17D689E-25E2-4304-AFCE-CD8E88BC6B27}" destId="{631EF08F-1679-4CFF-9100-D756D19DACD4}" srcOrd="3" destOrd="0" presId="urn:microsoft.com/office/officeart/2005/8/layout/hProcess6"/>
    <dgm:cxn modelId="{0690F19A-41C1-4975-A7FB-4717B2F6DECC}" type="presParOf" srcId="{CB1F35EE-4D32-4CFD-A820-FB31B6E05BAD}" destId="{571E2F11-D877-4778-B37D-FA59E5B6E51E}" srcOrd="3" destOrd="0" presId="urn:microsoft.com/office/officeart/2005/8/layout/hProcess6"/>
    <dgm:cxn modelId="{B176B80C-5548-4385-885E-24176751233E}" type="presParOf" srcId="{CB1F35EE-4D32-4CFD-A820-FB31B6E05BAD}" destId="{0F61B0DA-621A-4690-AB25-F8FE40C6DF87}" srcOrd="4" destOrd="0" presId="urn:microsoft.com/office/officeart/2005/8/layout/hProcess6"/>
    <dgm:cxn modelId="{A821AFD5-CD02-4A4E-8D8D-E1123D754449}" type="presParOf" srcId="{0F61B0DA-621A-4690-AB25-F8FE40C6DF87}" destId="{C655BACA-CA89-4D6E-9096-19851AAF9D41}" srcOrd="0" destOrd="0" presId="urn:microsoft.com/office/officeart/2005/8/layout/hProcess6"/>
    <dgm:cxn modelId="{06B764A0-AB59-466A-A947-489C62F3F168}" type="presParOf" srcId="{0F61B0DA-621A-4690-AB25-F8FE40C6DF87}" destId="{012647FC-FA24-4204-A999-990BA380360E}" srcOrd="1" destOrd="0" presId="urn:microsoft.com/office/officeart/2005/8/layout/hProcess6"/>
    <dgm:cxn modelId="{C4DD078D-5803-4E76-BA69-5DF15B52F75B}" type="presParOf" srcId="{0F61B0DA-621A-4690-AB25-F8FE40C6DF87}" destId="{A8EA94BF-7CAF-4A09-8F8F-8837347809A5}" srcOrd="2" destOrd="0" presId="urn:microsoft.com/office/officeart/2005/8/layout/hProcess6"/>
    <dgm:cxn modelId="{B5EC423A-0B97-49F9-849B-EF507EF3F436}" type="presParOf" srcId="{0F61B0DA-621A-4690-AB25-F8FE40C6DF87}" destId="{0D3A3444-B174-4E66-947C-4071BB189E1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D4613-5B1A-4A4F-8A14-FBB11C7AFE3B}" type="doc">
      <dgm:prSet loTypeId="urn:microsoft.com/office/officeart/2005/8/layout/cycle4" loCatId="cycle" qsTypeId="urn:microsoft.com/office/officeart/2005/8/quickstyle/3d3" qsCatId="3D" csTypeId="urn:microsoft.com/office/officeart/2005/8/colors/colorful4" csCatId="colorful" phldr="1"/>
      <dgm:spPr/>
    </dgm:pt>
    <dgm:pt modelId="{F4AED4BF-7F21-4AE0-A0DF-5FD11F638814}">
      <dgm:prSet phldrT="[Text]" custT="1"/>
      <dgm:spPr/>
      <dgm:t>
        <a:bodyPr anchor="t"/>
        <a:lstStyle/>
        <a:p>
          <a:pPr algn="r" rtl="1"/>
          <a:r>
            <a:rPr lang="fa-IR" sz="1400" b="1" dirty="0" smtClean="0">
              <a:solidFill>
                <a:schemeClr val="tx1"/>
              </a:solidFill>
            </a:rPr>
            <a:t>1. آمادگی </a:t>
          </a:r>
          <a:r>
            <a:rPr lang="fa-IR" sz="1400" b="1" dirty="0" smtClean="0">
              <a:solidFill>
                <a:schemeClr val="tx1"/>
              </a:solidFill>
            </a:rPr>
            <a:t>برای </a:t>
          </a:r>
          <a:r>
            <a:rPr lang="fa-IR" sz="1400" b="1" dirty="0" smtClean="0">
              <a:solidFill>
                <a:schemeClr val="tx1"/>
              </a:solidFill>
            </a:rPr>
            <a:t>تفتیش:</a:t>
          </a:r>
        </a:p>
        <a:p>
          <a:pPr marL="265113" indent="0" algn="r" rtl="1"/>
          <a:r>
            <a:rPr lang="fa-IR" sz="1400" b="1" dirty="0" smtClean="0">
              <a:solidFill>
                <a:schemeClr val="tx1"/>
              </a:solidFill>
            </a:rPr>
            <a:t> </a:t>
          </a:r>
          <a:r>
            <a:rPr lang="fa-IR" sz="1400" b="1" dirty="0" smtClean="0">
              <a:solidFill>
                <a:schemeClr val="tx1"/>
              </a:solidFill>
            </a:rPr>
            <a:t>درشعبات ریاست تفتیش </a:t>
          </a:r>
          <a:r>
            <a:rPr lang="fa-IR" sz="1400" b="1" dirty="0" smtClean="0">
              <a:solidFill>
                <a:schemeClr val="tx1"/>
              </a:solidFill>
            </a:rPr>
            <a:t>معادن صورت میگیرد.</a:t>
          </a:r>
          <a:endParaRPr lang="en-US" sz="1400" b="1" dirty="0">
            <a:solidFill>
              <a:schemeClr val="tx1"/>
            </a:solidFill>
          </a:endParaRPr>
        </a:p>
      </dgm:t>
    </dgm:pt>
    <dgm:pt modelId="{BC08349F-3B3A-4E57-9010-041700947B3F}" type="parTrans" cxnId="{43854351-888B-431A-BA8B-666BB35CC925}">
      <dgm:prSet/>
      <dgm:spPr/>
      <dgm:t>
        <a:bodyPr/>
        <a:lstStyle/>
        <a:p>
          <a:endParaRPr lang="en-US" sz="1800" b="1"/>
        </a:p>
      </dgm:t>
    </dgm:pt>
    <dgm:pt modelId="{CA97AD27-1494-45EB-B8FC-361CEC02237C}" type="sibTrans" cxnId="{43854351-888B-431A-BA8B-666BB35CC925}">
      <dgm:prSet/>
      <dgm:spPr/>
      <dgm:t>
        <a:bodyPr/>
        <a:lstStyle/>
        <a:p>
          <a:endParaRPr lang="en-US" sz="1800" b="1"/>
        </a:p>
      </dgm:t>
    </dgm:pt>
    <dgm:pt modelId="{B7A431D8-79DB-43FD-9DC1-2ED202150933}">
      <dgm:prSet phldrT="[Text]" custT="1"/>
      <dgm:spPr/>
      <dgm:t>
        <a:bodyPr/>
        <a:lstStyle/>
        <a:p>
          <a:r>
            <a:rPr lang="fa-IR" sz="1400" b="1" dirty="0" smtClean="0">
              <a:solidFill>
                <a:schemeClr val="tx1"/>
              </a:solidFill>
            </a:rPr>
            <a:t>2.سروی یا تطبیق بازرسی:</a:t>
          </a:r>
        </a:p>
        <a:p>
          <a:r>
            <a:rPr lang="fa-IR" sz="1400" b="1" dirty="0" smtClean="0">
              <a:solidFill>
                <a:schemeClr val="tx1"/>
              </a:solidFill>
            </a:rPr>
            <a:t> </a:t>
          </a:r>
          <a:r>
            <a:rPr lang="fa-IR" sz="1400" b="1" dirty="0" smtClean="0">
              <a:solidFill>
                <a:schemeClr val="tx1"/>
              </a:solidFill>
            </a:rPr>
            <a:t>عزیمت به ساحه معدن</a:t>
          </a:r>
          <a:endParaRPr lang="en-US" sz="1400" b="1" dirty="0">
            <a:solidFill>
              <a:schemeClr val="tx1"/>
            </a:solidFill>
          </a:endParaRPr>
        </a:p>
      </dgm:t>
    </dgm:pt>
    <dgm:pt modelId="{1E0D0A27-DADD-4CC9-987A-037432F51588}" type="parTrans" cxnId="{F8786A6A-BE48-4945-84A7-D529B432D661}">
      <dgm:prSet/>
      <dgm:spPr/>
      <dgm:t>
        <a:bodyPr/>
        <a:lstStyle/>
        <a:p>
          <a:endParaRPr lang="en-US" sz="1800" b="1"/>
        </a:p>
      </dgm:t>
    </dgm:pt>
    <dgm:pt modelId="{11FA3518-699E-48E1-AFE1-7C754FD80D05}" type="sibTrans" cxnId="{F8786A6A-BE48-4945-84A7-D529B432D661}">
      <dgm:prSet/>
      <dgm:spPr/>
      <dgm:t>
        <a:bodyPr/>
        <a:lstStyle/>
        <a:p>
          <a:endParaRPr lang="en-US" sz="1800" b="1"/>
        </a:p>
      </dgm:t>
    </dgm:pt>
    <dgm:pt modelId="{3E00A075-BE3C-4224-A917-194908EEEBC0}">
      <dgm:prSet phldrT="[Text]" custT="1"/>
      <dgm:spPr/>
      <dgm:t>
        <a:bodyPr/>
        <a:lstStyle/>
        <a:p>
          <a:r>
            <a:rPr lang="fa-IR" sz="1400" b="1" dirty="0" smtClean="0">
              <a:solidFill>
                <a:schemeClr val="tx1"/>
              </a:solidFill>
            </a:rPr>
            <a:t>4. پلان اقدامات اصلاحی- بعد از منظوری گزارش درشعبات مربوطه صورت </a:t>
          </a:r>
          <a:r>
            <a:rPr lang="fa-IR" sz="1400" b="1" dirty="0" smtClean="0">
              <a:solidFill>
                <a:schemeClr val="tx1"/>
              </a:solidFill>
            </a:rPr>
            <a:t>میگیرد</a:t>
          </a:r>
          <a:endParaRPr lang="en-US" sz="1400" b="1" dirty="0">
            <a:solidFill>
              <a:schemeClr val="tx1"/>
            </a:solidFill>
          </a:endParaRPr>
        </a:p>
      </dgm:t>
    </dgm:pt>
    <dgm:pt modelId="{544E3AA1-3F1F-4049-834F-0CF498FF558F}" type="parTrans" cxnId="{648E64A5-2121-408F-B3F4-B16ADADEFA86}">
      <dgm:prSet/>
      <dgm:spPr/>
      <dgm:t>
        <a:bodyPr/>
        <a:lstStyle/>
        <a:p>
          <a:endParaRPr lang="en-US" sz="1800" b="1"/>
        </a:p>
      </dgm:t>
    </dgm:pt>
    <dgm:pt modelId="{2BDAF41D-5704-430A-AF30-74D7D83CE280}" type="sibTrans" cxnId="{648E64A5-2121-408F-B3F4-B16ADADEFA86}">
      <dgm:prSet/>
      <dgm:spPr/>
      <dgm:t>
        <a:bodyPr/>
        <a:lstStyle/>
        <a:p>
          <a:endParaRPr lang="en-US" sz="1800" b="1"/>
        </a:p>
      </dgm:t>
    </dgm:pt>
    <dgm:pt modelId="{A39CB351-BEBD-438D-B600-612AEE2CFCA8}">
      <dgm:prSet custT="1"/>
      <dgm:spPr/>
      <dgm:t>
        <a:bodyPr/>
        <a:lstStyle/>
        <a:p>
          <a:r>
            <a:rPr lang="fa-IR" sz="1400" b="1" dirty="0" smtClean="0">
              <a:solidFill>
                <a:schemeClr val="tx1"/>
              </a:solidFill>
            </a:rPr>
            <a:t>3. </a:t>
          </a:r>
          <a:r>
            <a:rPr lang="fa-IR" sz="1400" b="1" dirty="0" smtClean="0">
              <a:solidFill>
                <a:schemeClr val="tx1"/>
              </a:solidFill>
            </a:rPr>
            <a:t>ارائه گزارش :</a:t>
          </a:r>
        </a:p>
        <a:p>
          <a:r>
            <a:rPr lang="fa-IR" sz="1400" b="1" dirty="0" smtClean="0">
              <a:solidFill>
                <a:schemeClr val="tx1"/>
              </a:solidFill>
            </a:rPr>
            <a:t>دوباره </a:t>
          </a:r>
          <a:r>
            <a:rPr lang="fa-IR" sz="1400" b="1" dirty="0" smtClean="0">
              <a:solidFill>
                <a:schemeClr val="tx1"/>
              </a:solidFill>
            </a:rPr>
            <a:t>به شعبات ریاست تفیش معادن برگشت مینماید</a:t>
          </a:r>
          <a:endParaRPr lang="en-US" sz="1400" b="1" dirty="0">
            <a:solidFill>
              <a:schemeClr val="tx1"/>
            </a:solidFill>
          </a:endParaRPr>
        </a:p>
      </dgm:t>
    </dgm:pt>
    <dgm:pt modelId="{0F3743C4-34AE-443E-9626-3B62E3AD8986}" type="parTrans" cxnId="{86363F09-8C2D-44DA-B141-17115F0772F8}">
      <dgm:prSet/>
      <dgm:spPr/>
      <dgm:t>
        <a:bodyPr/>
        <a:lstStyle/>
        <a:p>
          <a:endParaRPr lang="en-US"/>
        </a:p>
      </dgm:t>
    </dgm:pt>
    <dgm:pt modelId="{D6305156-1C45-432F-B945-F6D53A0B166A}" type="sibTrans" cxnId="{86363F09-8C2D-44DA-B141-17115F0772F8}">
      <dgm:prSet/>
      <dgm:spPr/>
      <dgm:t>
        <a:bodyPr/>
        <a:lstStyle/>
        <a:p>
          <a:endParaRPr lang="en-US"/>
        </a:p>
      </dgm:t>
    </dgm:pt>
    <dgm:pt modelId="{63C91279-3110-4F3F-8ABF-4DCA30E11381}">
      <dgm:prSet custT="1"/>
      <dgm:spPr/>
      <dgm:t>
        <a:bodyPr/>
        <a:lstStyle/>
        <a:p>
          <a:pPr algn="just" rtl="1"/>
          <a:r>
            <a:rPr lang="fa-IR" sz="1400" dirty="0" smtClean="0"/>
            <a:t>ساختن تیم، تهیه امکانات وضروریت ها توسط آمریت </a:t>
          </a:r>
          <a:r>
            <a:rPr lang="fa-IR" sz="1400" dirty="0" smtClean="0"/>
            <a:t>های زون تفتیش </a:t>
          </a:r>
          <a:r>
            <a:rPr lang="fa-IR" sz="1400" dirty="0" smtClean="0"/>
            <a:t>معادن واعزام تیم به ساحه.</a:t>
          </a:r>
          <a:endParaRPr lang="en-US" sz="1400" dirty="0"/>
        </a:p>
      </dgm:t>
    </dgm:pt>
    <dgm:pt modelId="{37165781-A39F-4F68-81FA-CFFBB5CEF447}" type="parTrans" cxnId="{B8F41918-BF17-416A-8A35-744A913A72C7}">
      <dgm:prSet/>
      <dgm:spPr/>
      <dgm:t>
        <a:bodyPr/>
        <a:lstStyle/>
        <a:p>
          <a:endParaRPr lang="en-US"/>
        </a:p>
      </dgm:t>
    </dgm:pt>
    <dgm:pt modelId="{FD9F0EA5-B6C1-49FB-9D97-A7C961898011}" type="sibTrans" cxnId="{B8F41918-BF17-416A-8A35-744A913A72C7}">
      <dgm:prSet/>
      <dgm:spPr/>
      <dgm:t>
        <a:bodyPr/>
        <a:lstStyle/>
        <a:p>
          <a:endParaRPr lang="en-US"/>
        </a:p>
      </dgm:t>
    </dgm:pt>
    <dgm:pt modelId="{A4601A71-936B-4DCC-AD1A-0143C2C9EA55}">
      <dgm:prSet custT="1"/>
      <dgm:spPr/>
      <dgm:t>
        <a:bodyPr/>
        <a:lstStyle/>
        <a:p>
          <a:pPr algn="just" rtl="1"/>
          <a:r>
            <a:rPr lang="fa-IR" sz="1400" dirty="0" smtClean="0"/>
            <a:t> بعد ازهماهنگی بازرسی عملی ساحه معدنی  شروع میگردد که امورفعالیت های معدنکاری را تفتیش می نمایند.</a:t>
          </a:r>
          <a:endParaRPr lang="en-US" sz="1400" dirty="0"/>
        </a:p>
      </dgm:t>
    </dgm:pt>
    <dgm:pt modelId="{4DCBB024-C76E-4871-BBB6-C37A623ADC3B}" type="parTrans" cxnId="{2D80BE2A-15DF-4334-9E46-DD37A8B036D3}">
      <dgm:prSet/>
      <dgm:spPr/>
      <dgm:t>
        <a:bodyPr/>
        <a:lstStyle/>
        <a:p>
          <a:endParaRPr lang="en-US"/>
        </a:p>
      </dgm:t>
    </dgm:pt>
    <dgm:pt modelId="{C34CFE49-45E1-4FBB-B0E4-F928298B77DE}" type="sibTrans" cxnId="{2D80BE2A-15DF-4334-9E46-DD37A8B036D3}">
      <dgm:prSet/>
      <dgm:spPr/>
      <dgm:t>
        <a:bodyPr/>
        <a:lstStyle/>
        <a:p>
          <a:endParaRPr lang="en-US"/>
        </a:p>
      </dgm:t>
    </dgm:pt>
    <dgm:pt modelId="{F73B290D-5456-4A0C-9201-CEED75869EFE}">
      <dgm:prSet custT="1"/>
      <dgm:spPr/>
      <dgm:t>
        <a:bodyPr/>
        <a:lstStyle/>
        <a:p>
          <a:pPr rtl="1"/>
          <a:r>
            <a:rPr lang="fa-IR" sz="1400" dirty="0" smtClean="0"/>
            <a:t>از جریان بازرسی واجراات ساحوی درظرف پنج روز گزارش تهیه وبه مقام وزارت ارائه میدارند.</a:t>
          </a:r>
          <a:endParaRPr lang="en-US" sz="1400" dirty="0"/>
        </a:p>
      </dgm:t>
    </dgm:pt>
    <dgm:pt modelId="{102B979B-44D8-482D-BC19-1928C3166E9B}" type="parTrans" cxnId="{5F15C51B-2CE5-4AE0-9B42-61B2837F85DB}">
      <dgm:prSet/>
      <dgm:spPr/>
      <dgm:t>
        <a:bodyPr/>
        <a:lstStyle/>
        <a:p>
          <a:endParaRPr lang="en-US"/>
        </a:p>
      </dgm:t>
    </dgm:pt>
    <dgm:pt modelId="{3EDE00B7-DE25-47D7-842A-6332274D1E56}" type="sibTrans" cxnId="{5F15C51B-2CE5-4AE0-9B42-61B2837F85DB}">
      <dgm:prSet/>
      <dgm:spPr/>
      <dgm:t>
        <a:bodyPr/>
        <a:lstStyle/>
        <a:p>
          <a:endParaRPr lang="en-US"/>
        </a:p>
      </dgm:t>
    </dgm:pt>
    <dgm:pt modelId="{81F38BE4-B0AA-415E-A41D-5005B1858C5C}">
      <dgm:prSet custT="1"/>
      <dgm:spPr/>
      <dgm:t>
        <a:bodyPr/>
        <a:lstStyle/>
        <a:p>
          <a:pPr rtl="1"/>
          <a:r>
            <a:rPr lang="fa-IR" sz="1400" dirty="0" smtClean="0"/>
            <a:t>پلان تطبیق رفع نواقص وتطبیق هدایت مفتشین ساخته شده وبعد از منظوری جهت تطبیق به مدیران معادن ارسال میگردد.</a:t>
          </a:r>
          <a:endParaRPr lang="en-US" sz="1400" dirty="0"/>
        </a:p>
      </dgm:t>
    </dgm:pt>
    <dgm:pt modelId="{D10C21C6-D1AC-4ADF-92ED-BA069E64E1CC}" type="parTrans" cxnId="{3B211FA9-3961-42BB-9AEE-EFFBB79CA332}">
      <dgm:prSet/>
      <dgm:spPr/>
      <dgm:t>
        <a:bodyPr/>
        <a:lstStyle/>
        <a:p>
          <a:endParaRPr lang="en-US"/>
        </a:p>
      </dgm:t>
    </dgm:pt>
    <dgm:pt modelId="{08226DE2-F506-422B-AFD6-5BE7BC9A7D08}" type="sibTrans" cxnId="{3B211FA9-3961-42BB-9AEE-EFFBB79CA332}">
      <dgm:prSet/>
      <dgm:spPr/>
      <dgm:t>
        <a:bodyPr/>
        <a:lstStyle/>
        <a:p>
          <a:endParaRPr lang="en-US"/>
        </a:p>
      </dgm:t>
    </dgm:pt>
    <dgm:pt modelId="{A1631B79-F68E-467C-90D0-1A60A6E076C1}" type="pres">
      <dgm:prSet presAssocID="{831D4613-5B1A-4A4F-8A14-FBB11C7AFE3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E79368B-3E44-4B47-AE8E-9A2B00BAAAFC}" type="pres">
      <dgm:prSet presAssocID="{831D4613-5B1A-4A4F-8A14-FBB11C7AFE3B}" presName="children" presStyleCnt="0"/>
      <dgm:spPr/>
    </dgm:pt>
    <dgm:pt modelId="{C2E224FF-6EED-4C61-8707-5F8BCD12C18A}" type="pres">
      <dgm:prSet presAssocID="{831D4613-5B1A-4A4F-8A14-FBB11C7AFE3B}" presName="child1group" presStyleCnt="0"/>
      <dgm:spPr/>
    </dgm:pt>
    <dgm:pt modelId="{40310BD2-4CED-48F3-A665-E42BB27A91D2}" type="pres">
      <dgm:prSet presAssocID="{831D4613-5B1A-4A4F-8A14-FBB11C7AFE3B}" presName="child1" presStyleLbl="bgAcc1" presStyleIdx="0" presStyleCnt="4" custScaleX="118225" custScaleY="142411" custLinFactNeighborX="-73655" custLinFactNeighborY="14074"/>
      <dgm:spPr/>
      <dgm:t>
        <a:bodyPr/>
        <a:lstStyle/>
        <a:p>
          <a:endParaRPr lang="en-US"/>
        </a:p>
      </dgm:t>
    </dgm:pt>
    <dgm:pt modelId="{F63908C1-6025-40C0-94E1-56737E4A1641}" type="pres">
      <dgm:prSet presAssocID="{831D4613-5B1A-4A4F-8A14-FBB11C7AFE3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8BD08-D2F3-4C4F-BBB8-158CA1F383A8}" type="pres">
      <dgm:prSet presAssocID="{831D4613-5B1A-4A4F-8A14-FBB11C7AFE3B}" presName="child2group" presStyleCnt="0"/>
      <dgm:spPr/>
    </dgm:pt>
    <dgm:pt modelId="{1E09EC03-F2FC-42EE-B4D9-E0696F6848D0}" type="pres">
      <dgm:prSet presAssocID="{831D4613-5B1A-4A4F-8A14-FBB11C7AFE3B}" presName="child2" presStyleLbl="bgAcc1" presStyleIdx="1" presStyleCnt="4" custScaleX="116795" custScaleY="133984" custLinFactNeighborX="46966" custLinFactNeighborY="9471"/>
      <dgm:spPr/>
      <dgm:t>
        <a:bodyPr/>
        <a:lstStyle/>
        <a:p>
          <a:endParaRPr lang="en-US"/>
        </a:p>
      </dgm:t>
    </dgm:pt>
    <dgm:pt modelId="{603B0096-CCCD-40E1-9CD9-F965C6CDE1A7}" type="pres">
      <dgm:prSet presAssocID="{831D4613-5B1A-4A4F-8A14-FBB11C7AFE3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EDA77-E580-478A-9C56-27F213FD40C7}" type="pres">
      <dgm:prSet presAssocID="{831D4613-5B1A-4A4F-8A14-FBB11C7AFE3B}" presName="child3group" presStyleCnt="0"/>
      <dgm:spPr/>
    </dgm:pt>
    <dgm:pt modelId="{224A7426-25C7-43D3-A5DD-6BCAABBB7DDC}" type="pres">
      <dgm:prSet presAssocID="{831D4613-5B1A-4A4F-8A14-FBB11C7AFE3B}" presName="child3" presStyleLbl="bgAcc1" presStyleIdx="2" presStyleCnt="4" custScaleX="117371" custScaleY="122225" custLinFactNeighborX="47028" custLinFactNeighborY="-9982"/>
      <dgm:spPr/>
      <dgm:t>
        <a:bodyPr/>
        <a:lstStyle/>
        <a:p>
          <a:endParaRPr lang="en-US"/>
        </a:p>
      </dgm:t>
    </dgm:pt>
    <dgm:pt modelId="{5F718108-7669-4BA2-8368-81D661FBFC12}" type="pres">
      <dgm:prSet presAssocID="{831D4613-5B1A-4A4F-8A14-FBB11C7AFE3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8A14A-A903-4608-80F9-58F62DE98238}" type="pres">
      <dgm:prSet presAssocID="{831D4613-5B1A-4A4F-8A14-FBB11C7AFE3B}" presName="child4group" presStyleCnt="0"/>
      <dgm:spPr/>
    </dgm:pt>
    <dgm:pt modelId="{F379752B-57BD-4A06-9424-4768CF95C335}" type="pres">
      <dgm:prSet presAssocID="{831D4613-5B1A-4A4F-8A14-FBB11C7AFE3B}" presName="child4" presStyleLbl="bgAcc1" presStyleIdx="3" presStyleCnt="4" custScaleX="141322" custScaleY="129346" custLinFactNeighborX="-63488" custLinFactNeighborY="-6352"/>
      <dgm:spPr/>
      <dgm:t>
        <a:bodyPr/>
        <a:lstStyle/>
        <a:p>
          <a:endParaRPr lang="en-US"/>
        </a:p>
      </dgm:t>
    </dgm:pt>
    <dgm:pt modelId="{273C2B81-3223-40CC-AAAE-4587F67D0D38}" type="pres">
      <dgm:prSet presAssocID="{831D4613-5B1A-4A4F-8A14-FBB11C7AFE3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6B6AD-3033-4ECF-84DE-600027A4B933}" type="pres">
      <dgm:prSet presAssocID="{831D4613-5B1A-4A4F-8A14-FBB11C7AFE3B}" presName="childPlaceholder" presStyleCnt="0"/>
      <dgm:spPr/>
    </dgm:pt>
    <dgm:pt modelId="{9EDB0D7C-4275-4B37-A268-6BC37105D79D}" type="pres">
      <dgm:prSet presAssocID="{831D4613-5B1A-4A4F-8A14-FBB11C7AFE3B}" presName="circle" presStyleCnt="0"/>
      <dgm:spPr/>
    </dgm:pt>
    <dgm:pt modelId="{4750EFF8-7E47-411B-A1A5-B01C6903ABA9}" type="pres">
      <dgm:prSet presAssocID="{831D4613-5B1A-4A4F-8A14-FBB11C7AFE3B}" presName="quadrant1" presStyleLbl="node1" presStyleIdx="0" presStyleCnt="4" custScaleX="129084" custLinFactNeighborX="-246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FF9B3-61DD-40A7-8641-BF289D908DEF}" type="pres">
      <dgm:prSet presAssocID="{831D4613-5B1A-4A4F-8A14-FBB11C7AFE3B}" presName="quadrant2" presStyleLbl="node1" presStyleIdx="1" presStyleCnt="4" custScaleX="128202" custLinFactNeighborX="52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64B55-33DD-41F7-BC82-524AF7B83341}" type="pres">
      <dgm:prSet presAssocID="{831D4613-5B1A-4A4F-8A14-FBB11C7AFE3B}" presName="quadrant3" presStyleLbl="node1" presStyleIdx="2" presStyleCnt="4" custScaleX="127088" custLinFactNeighborX="59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F451F-CA3D-4F94-89E6-E7F2CBBEC177}" type="pres">
      <dgm:prSet presAssocID="{831D4613-5B1A-4A4F-8A14-FBB11C7AFE3B}" presName="quadrant4" presStyleLbl="node1" presStyleIdx="3" presStyleCnt="4" custScaleX="130210" custLinFactNeighborX="-237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16DF2-53DC-4344-99C7-5563A8ABADBF}" type="pres">
      <dgm:prSet presAssocID="{831D4613-5B1A-4A4F-8A14-FBB11C7AFE3B}" presName="quadrantPlaceholder" presStyleCnt="0"/>
      <dgm:spPr/>
    </dgm:pt>
    <dgm:pt modelId="{0A43C447-8358-4AD2-AE6C-D503EED2B196}" type="pres">
      <dgm:prSet presAssocID="{831D4613-5B1A-4A4F-8A14-FBB11C7AFE3B}" presName="center1" presStyleLbl="fgShp" presStyleIdx="0" presStyleCnt="2"/>
      <dgm:spPr/>
    </dgm:pt>
    <dgm:pt modelId="{14525898-B8EE-4954-8B82-EB6EFEA13EA9}" type="pres">
      <dgm:prSet presAssocID="{831D4613-5B1A-4A4F-8A14-FBB11C7AFE3B}" presName="center2" presStyleLbl="fgShp" presStyleIdx="1" presStyleCnt="2"/>
      <dgm:spPr/>
    </dgm:pt>
  </dgm:ptLst>
  <dgm:cxnLst>
    <dgm:cxn modelId="{43854351-888B-431A-BA8B-666BB35CC925}" srcId="{831D4613-5B1A-4A4F-8A14-FBB11C7AFE3B}" destId="{F4AED4BF-7F21-4AE0-A0DF-5FD11F638814}" srcOrd="0" destOrd="0" parTransId="{BC08349F-3B3A-4E57-9010-041700947B3F}" sibTransId="{CA97AD27-1494-45EB-B8FC-361CEC02237C}"/>
    <dgm:cxn modelId="{ED370D31-AAB4-40DC-A033-ADA3FF079855}" type="presOf" srcId="{3E00A075-BE3C-4224-A917-194908EEEBC0}" destId="{ECBF451F-CA3D-4F94-89E6-E7F2CBBEC177}" srcOrd="0" destOrd="0" presId="urn:microsoft.com/office/officeart/2005/8/layout/cycle4"/>
    <dgm:cxn modelId="{2D80BE2A-15DF-4334-9E46-DD37A8B036D3}" srcId="{B7A431D8-79DB-43FD-9DC1-2ED202150933}" destId="{A4601A71-936B-4DCC-AD1A-0143C2C9EA55}" srcOrd="0" destOrd="0" parTransId="{4DCBB024-C76E-4871-BBB6-C37A623ADC3B}" sibTransId="{C34CFE49-45E1-4FBB-B0E4-F928298B77DE}"/>
    <dgm:cxn modelId="{F8786A6A-BE48-4945-84A7-D529B432D661}" srcId="{831D4613-5B1A-4A4F-8A14-FBB11C7AFE3B}" destId="{B7A431D8-79DB-43FD-9DC1-2ED202150933}" srcOrd="1" destOrd="0" parTransId="{1E0D0A27-DADD-4CC9-987A-037432F51588}" sibTransId="{11FA3518-699E-48E1-AFE1-7C754FD80D05}"/>
    <dgm:cxn modelId="{87C5AF96-90F7-4F27-BE14-3F58BA595F77}" type="presOf" srcId="{63C91279-3110-4F3F-8ABF-4DCA30E11381}" destId="{40310BD2-4CED-48F3-A665-E42BB27A91D2}" srcOrd="0" destOrd="0" presId="urn:microsoft.com/office/officeart/2005/8/layout/cycle4"/>
    <dgm:cxn modelId="{86363F09-8C2D-44DA-B141-17115F0772F8}" srcId="{831D4613-5B1A-4A4F-8A14-FBB11C7AFE3B}" destId="{A39CB351-BEBD-438D-B600-612AEE2CFCA8}" srcOrd="2" destOrd="0" parTransId="{0F3743C4-34AE-443E-9626-3B62E3AD8986}" sibTransId="{D6305156-1C45-432F-B945-F6D53A0B166A}"/>
    <dgm:cxn modelId="{648E64A5-2121-408F-B3F4-B16ADADEFA86}" srcId="{831D4613-5B1A-4A4F-8A14-FBB11C7AFE3B}" destId="{3E00A075-BE3C-4224-A917-194908EEEBC0}" srcOrd="3" destOrd="0" parTransId="{544E3AA1-3F1F-4049-834F-0CF498FF558F}" sibTransId="{2BDAF41D-5704-430A-AF30-74D7D83CE280}"/>
    <dgm:cxn modelId="{63FD1B14-5950-4693-A4E0-B33B63782DDE}" type="presOf" srcId="{A4601A71-936B-4DCC-AD1A-0143C2C9EA55}" destId="{1E09EC03-F2FC-42EE-B4D9-E0696F6848D0}" srcOrd="0" destOrd="0" presId="urn:microsoft.com/office/officeart/2005/8/layout/cycle4"/>
    <dgm:cxn modelId="{EF8ABD80-41D2-4E11-971F-41A3A420D650}" type="presOf" srcId="{A4601A71-936B-4DCC-AD1A-0143C2C9EA55}" destId="{603B0096-CCCD-40E1-9CD9-F965C6CDE1A7}" srcOrd="1" destOrd="0" presId="urn:microsoft.com/office/officeart/2005/8/layout/cycle4"/>
    <dgm:cxn modelId="{6D7AFD70-5B2F-40CA-A318-BBFA13916119}" type="presOf" srcId="{B7A431D8-79DB-43FD-9DC1-2ED202150933}" destId="{8DAFF9B3-61DD-40A7-8641-BF289D908DEF}" srcOrd="0" destOrd="0" presId="urn:microsoft.com/office/officeart/2005/8/layout/cycle4"/>
    <dgm:cxn modelId="{9219BFAC-5784-425B-8FCF-E26CB05F2E77}" type="presOf" srcId="{F73B290D-5456-4A0C-9201-CEED75869EFE}" destId="{224A7426-25C7-43D3-A5DD-6BCAABBB7DDC}" srcOrd="0" destOrd="0" presId="urn:microsoft.com/office/officeart/2005/8/layout/cycle4"/>
    <dgm:cxn modelId="{D498E6AD-0BB7-4DD4-96D2-6EF20EC0A6FD}" type="presOf" srcId="{831D4613-5B1A-4A4F-8A14-FBB11C7AFE3B}" destId="{A1631B79-F68E-467C-90D0-1A60A6E076C1}" srcOrd="0" destOrd="0" presId="urn:microsoft.com/office/officeart/2005/8/layout/cycle4"/>
    <dgm:cxn modelId="{181ABEB6-A788-4182-8513-45894D033ED5}" type="presOf" srcId="{F73B290D-5456-4A0C-9201-CEED75869EFE}" destId="{5F718108-7669-4BA2-8368-81D661FBFC12}" srcOrd="1" destOrd="0" presId="urn:microsoft.com/office/officeart/2005/8/layout/cycle4"/>
    <dgm:cxn modelId="{65871087-BEDC-40B1-9322-B407ED04A1DB}" type="presOf" srcId="{81F38BE4-B0AA-415E-A41D-5005B1858C5C}" destId="{273C2B81-3223-40CC-AAAE-4587F67D0D38}" srcOrd="1" destOrd="0" presId="urn:microsoft.com/office/officeart/2005/8/layout/cycle4"/>
    <dgm:cxn modelId="{5D520E06-F248-4BA3-9B8C-2B686718848A}" type="presOf" srcId="{81F38BE4-B0AA-415E-A41D-5005B1858C5C}" destId="{F379752B-57BD-4A06-9424-4768CF95C335}" srcOrd="0" destOrd="0" presId="urn:microsoft.com/office/officeart/2005/8/layout/cycle4"/>
    <dgm:cxn modelId="{B8F41918-BF17-416A-8A35-744A913A72C7}" srcId="{F4AED4BF-7F21-4AE0-A0DF-5FD11F638814}" destId="{63C91279-3110-4F3F-8ABF-4DCA30E11381}" srcOrd="0" destOrd="0" parTransId="{37165781-A39F-4F68-81FA-CFFBB5CEF447}" sibTransId="{FD9F0EA5-B6C1-49FB-9D97-A7C961898011}"/>
    <dgm:cxn modelId="{5F15C51B-2CE5-4AE0-9B42-61B2837F85DB}" srcId="{A39CB351-BEBD-438D-B600-612AEE2CFCA8}" destId="{F73B290D-5456-4A0C-9201-CEED75869EFE}" srcOrd="0" destOrd="0" parTransId="{102B979B-44D8-482D-BC19-1928C3166E9B}" sibTransId="{3EDE00B7-DE25-47D7-842A-6332274D1E56}"/>
    <dgm:cxn modelId="{AEA4EA4F-FB4D-4B1D-83AF-216A368AD0D7}" type="presOf" srcId="{A39CB351-BEBD-438D-B600-612AEE2CFCA8}" destId="{A8764B55-33DD-41F7-BC82-524AF7B83341}" srcOrd="0" destOrd="0" presId="urn:microsoft.com/office/officeart/2005/8/layout/cycle4"/>
    <dgm:cxn modelId="{59A1E8AB-CF9A-43F1-865B-EBD7D4025D94}" type="presOf" srcId="{63C91279-3110-4F3F-8ABF-4DCA30E11381}" destId="{F63908C1-6025-40C0-94E1-56737E4A1641}" srcOrd="1" destOrd="0" presId="urn:microsoft.com/office/officeart/2005/8/layout/cycle4"/>
    <dgm:cxn modelId="{7599A403-B09C-4413-A479-2323A501965E}" type="presOf" srcId="{F4AED4BF-7F21-4AE0-A0DF-5FD11F638814}" destId="{4750EFF8-7E47-411B-A1A5-B01C6903ABA9}" srcOrd="0" destOrd="0" presId="urn:microsoft.com/office/officeart/2005/8/layout/cycle4"/>
    <dgm:cxn modelId="{3B211FA9-3961-42BB-9AEE-EFFBB79CA332}" srcId="{3E00A075-BE3C-4224-A917-194908EEEBC0}" destId="{81F38BE4-B0AA-415E-A41D-5005B1858C5C}" srcOrd="0" destOrd="0" parTransId="{D10C21C6-D1AC-4ADF-92ED-BA069E64E1CC}" sibTransId="{08226DE2-F506-422B-AFD6-5BE7BC9A7D08}"/>
    <dgm:cxn modelId="{4EADADA5-876D-4C10-8086-F617E394CBDA}" type="presParOf" srcId="{A1631B79-F68E-467C-90D0-1A60A6E076C1}" destId="{2E79368B-3E44-4B47-AE8E-9A2B00BAAAFC}" srcOrd="0" destOrd="0" presId="urn:microsoft.com/office/officeart/2005/8/layout/cycle4"/>
    <dgm:cxn modelId="{48686211-E4DF-47C9-9708-CB815A12086C}" type="presParOf" srcId="{2E79368B-3E44-4B47-AE8E-9A2B00BAAAFC}" destId="{C2E224FF-6EED-4C61-8707-5F8BCD12C18A}" srcOrd="0" destOrd="0" presId="urn:microsoft.com/office/officeart/2005/8/layout/cycle4"/>
    <dgm:cxn modelId="{820D2865-FF23-4AEF-819D-F75CF569206A}" type="presParOf" srcId="{C2E224FF-6EED-4C61-8707-5F8BCD12C18A}" destId="{40310BD2-4CED-48F3-A665-E42BB27A91D2}" srcOrd="0" destOrd="0" presId="urn:microsoft.com/office/officeart/2005/8/layout/cycle4"/>
    <dgm:cxn modelId="{F84EE9D5-060B-43DE-A82D-42166ED094BB}" type="presParOf" srcId="{C2E224FF-6EED-4C61-8707-5F8BCD12C18A}" destId="{F63908C1-6025-40C0-94E1-56737E4A1641}" srcOrd="1" destOrd="0" presId="urn:microsoft.com/office/officeart/2005/8/layout/cycle4"/>
    <dgm:cxn modelId="{911BFFB3-604B-4DD1-8F36-FBA31274D147}" type="presParOf" srcId="{2E79368B-3E44-4B47-AE8E-9A2B00BAAAFC}" destId="{6D48BD08-D2F3-4C4F-BBB8-158CA1F383A8}" srcOrd="1" destOrd="0" presId="urn:microsoft.com/office/officeart/2005/8/layout/cycle4"/>
    <dgm:cxn modelId="{24455EB0-3B62-41C2-88F5-FB7B2AF66FAE}" type="presParOf" srcId="{6D48BD08-D2F3-4C4F-BBB8-158CA1F383A8}" destId="{1E09EC03-F2FC-42EE-B4D9-E0696F6848D0}" srcOrd="0" destOrd="0" presId="urn:microsoft.com/office/officeart/2005/8/layout/cycle4"/>
    <dgm:cxn modelId="{31E344D7-FF7F-457C-A4C7-7F069154543E}" type="presParOf" srcId="{6D48BD08-D2F3-4C4F-BBB8-158CA1F383A8}" destId="{603B0096-CCCD-40E1-9CD9-F965C6CDE1A7}" srcOrd="1" destOrd="0" presId="urn:microsoft.com/office/officeart/2005/8/layout/cycle4"/>
    <dgm:cxn modelId="{D0C5A405-230E-4ED1-BF36-DD7A3B9B216F}" type="presParOf" srcId="{2E79368B-3E44-4B47-AE8E-9A2B00BAAAFC}" destId="{BA6EDA77-E580-478A-9C56-27F213FD40C7}" srcOrd="2" destOrd="0" presId="urn:microsoft.com/office/officeart/2005/8/layout/cycle4"/>
    <dgm:cxn modelId="{24B4F74B-7B0E-49C6-B141-64A3B277238F}" type="presParOf" srcId="{BA6EDA77-E580-478A-9C56-27F213FD40C7}" destId="{224A7426-25C7-43D3-A5DD-6BCAABBB7DDC}" srcOrd="0" destOrd="0" presId="urn:microsoft.com/office/officeart/2005/8/layout/cycle4"/>
    <dgm:cxn modelId="{B1E6E299-C4DB-4521-A2FF-EE5BDED9F0E4}" type="presParOf" srcId="{BA6EDA77-E580-478A-9C56-27F213FD40C7}" destId="{5F718108-7669-4BA2-8368-81D661FBFC12}" srcOrd="1" destOrd="0" presId="urn:microsoft.com/office/officeart/2005/8/layout/cycle4"/>
    <dgm:cxn modelId="{8853D065-8A7F-4FCE-B201-B65D1DBF18C8}" type="presParOf" srcId="{2E79368B-3E44-4B47-AE8E-9A2B00BAAAFC}" destId="{9158A14A-A903-4608-80F9-58F62DE98238}" srcOrd="3" destOrd="0" presId="urn:microsoft.com/office/officeart/2005/8/layout/cycle4"/>
    <dgm:cxn modelId="{CC922EFB-221B-4380-8758-0D717ADC226B}" type="presParOf" srcId="{9158A14A-A903-4608-80F9-58F62DE98238}" destId="{F379752B-57BD-4A06-9424-4768CF95C335}" srcOrd="0" destOrd="0" presId="urn:microsoft.com/office/officeart/2005/8/layout/cycle4"/>
    <dgm:cxn modelId="{CFCCD444-A26D-46C3-9AD8-10C0D4BB4031}" type="presParOf" srcId="{9158A14A-A903-4608-80F9-58F62DE98238}" destId="{273C2B81-3223-40CC-AAAE-4587F67D0D38}" srcOrd="1" destOrd="0" presId="urn:microsoft.com/office/officeart/2005/8/layout/cycle4"/>
    <dgm:cxn modelId="{E2A80B70-F358-4CAB-9B2C-C8C5F944C2FD}" type="presParOf" srcId="{2E79368B-3E44-4B47-AE8E-9A2B00BAAAFC}" destId="{1C16B6AD-3033-4ECF-84DE-600027A4B933}" srcOrd="4" destOrd="0" presId="urn:microsoft.com/office/officeart/2005/8/layout/cycle4"/>
    <dgm:cxn modelId="{48B79D95-7D29-4B3A-9622-4FEE28CE203C}" type="presParOf" srcId="{A1631B79-F68E-467C-90D0-1A60A6E076C1}" destId="{9EDB0D7C-4275-4B37-A268-6BC37105D79D}" srcOrd="1" destOrd="0" presId="urn:microsoft.com/office/officeart/2005/8/layout/cycle4"/>
    <dgm:cxn modelId="{9E08C5E1-694B-4A66-98A7-3B71C8934510}" type="presParOf" srcId="{9EDB0D7C-4275-4B37-A268-6BC37105D79D}" destId="{4750EFF8-7E47-411B-A1A5-B01C6903ABA9}" srcOrd="0" destOrd="0" presId="urn:microsoft.com/office/officeart/2005/8/layout/cycle4"/>
    <dgm:cxn modelId="{02F908B1-F22D-425D-A542-F550923F9E6C}" type="presParOf" srcId="{9EDB0D7C-4275-4B37-A268-6BC37105D79D}" destId="{8DAFF9B3-61DD-40A7-8641-BF289D908DEF}" srcOrd="1" destOrd="0" presId="urn:microsoft.com/office/officeart/2005/8/layout/cycle4"/>
    <dgm:cxn modelId="{3357E363-0B93-4C7F-A973-EDDF32CDC912}" type="presParOf" srcId="{9EDB0D7C-4275-4B37-A268-6BC37105D79D}" destId="{A8764B55-33DD-41F7-BC82-524AF7B83341}" srcOrd="2" destOrd="0" presId="urn:microsoft.com/office/officeart/2005/8/layout/cycle4"/>
    <dgm:cxn modelId="{E3517030-1758-458E-A17A-205800C1CAE3}" type="presParOf" srcId="{9EDB0D7C-4275-4B37-A268-6BC37105D79D}" destId="{ECBF451F-CA3D-4F94-89E6-E7F2CBBEC177}" srcOrd="3" destOrd="0" presId="urn:microsoft.com/office/officeart/2005/8/layout/cycle4"/>
    <dgm:cxn modelId="{15F60CE6-F612-4193-97BC-6636A61EB200}" type="presParOf" srcId="{9EDB0D7C-4275-4B37-A268-6BC37105D79D}" destId="{5C516DF2-53DC-4344-99C7-5563A8ABADBF}" srcOrd="4" destOrd="0" presId="urn:microsoft.com/office/officeart/2005/8/layout/cycle4"/>
    <dgm:cxn modelId="{CD6DB7FE-F56A-4F2F-8A1B-7334EA2F17C0}" type="presParOf" srcId="{A1631B79-F68E-467C-90D0-1A60A6E076C1}" destId="{0A43C447-8358-4AD2-AE6C-D503EED2B196}" srcOrd="2" destOrd="0" presId="urn:microsoft.com/office/officeart/2005/8/layout/cycle4"/>
    <dgm:cxn modelId="{2C39C7EB-7799-4D6A-A8EC-AFA73854FCBE}" type="presParOf" srcId="{A1631B79-F68E-467C-90D0-1A60A6E076C1}" destId="{14525898-B8EE-4954-8B82-EB6EFEA13EA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9AF3C8-1044-4D7E-8EA6-0F09C226D0AF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C86F3-6C45-4933-8C91-F37365908B66}">
      <dgm:prSet phldrT="[Text]"/>
      <dgm:spPr/>
      <dgm:t>
        <a:bodyPr/>
        <a:lstStyle/>
        <a:p>
          <a:r>
            <a:rPr lang="fa-IR" dirty="0" smtClean="0"/>
            <a:t>مراجعه به آمریت ثتبیت حجم</a:t>
          </a:r>
          <a:endParaRPr lang="en-US" dirty="0"/>
        </a:p>
      </dgm:t>
    </dgm:pt>
    <dgm:pt modelId="{56291C8D-ABFD-4F7D-AACB-DD0B9210C20F}" type="parTrans" cxnId="{92EF0EFC-BFEF-46A1-A20D-17FA018F7E6B}">
      <dgm:prSet/>
      <dgm:spPr/>
      <dgm:t>
        <a:bodyPr/>
        <a:lstStyle/>
        <a:p>
          <a:endParaRPr lang="en-US"/>
        </a:p>
      </dgm:t>
    </dgm:pt>
    <dgm:pt modelId="{324F51DE-D17B-4DC5-87F2-7AAA8DEE9A2A}" type="sibTrans" cxnId="{92EF0EFC-BFEF-46A1-A20D-17FA018F7E6B}">
      <dgm:prSet/>
      <dgm:spPr/>
      <dgm:t>
        <a:bodyPr/>
        <a:lstStyle/>
        <a:p>
          <a:endParaRPr lang="en-US"/>
        </a:p>
      </dgm:t>
    </dgm:pt>
    <dgm:pt modelId="{9C3E6FA3-5F2B-44D4-9F00-4EFB182F30DC}">
      <dgm:prSet phldrT="[Text]" custT="1"/>
      <dgm:spPr/>
      <dgm:t>
        <a:bodyPr/>
        <a:lstStyle/>
        <a:p>
          <a:r>
            <a:rPr lang="fa-IR" sz="1400" dirty="0" smtClean="0"/>
            <a:t>دریافت </a:t>
          </a:r>
          <a:r>
            <a:rPr lang="fa-IR" sz="1400" dirty="0" smtClean="0"/>
            <a:t>سند درخواست </a:t>
          </a:r>
          <a:r>
            <a:rPr lang="fa-IR" sz="1400" dirty="0" smtClean="0"/>
            <a:t>تثبیت حجم وتشکیل تیم واعزام به ساحه </a:t>
          </a:r>
          <a:endParaRPr lang="en-US" sz="1400" dirty="0"/>
        </a:p>
      </dgm:t>
    </dgm:pt>
    <dgm:pt modelId="{ACD92BFA-65B4-483A-A598-5B635FC11550}" type="parTrans" cxnId="{9CB27A3E-AD5B-4B53-B6C5-062E220C60E2}">
      <dgm:prSet/>
      <dgm:spPr/>
      <dgm:t>
        <a:bodyPr/>
        <a:lstStyle/>
        <a:p>
          <a:endParaRPr lang="en-US"/>
        </a:p>
      </dgm:t>
    </dgm:pt>
    <dgm:pt modelId="{3F82B888-65AF-4ECB-8D2C-E49F8F0DF512}" type="sibTrans" cxnId="{9CB27A3E-AD5B-4B53-B6C5-062E220C60E2}">
      <dgm:prSet/>
      <dgm:spPr/>
      <dgm:t>
        <a:bodyPr/>
        <a:lstStyle/>
        <a:p>
          <a:endParaRPr lang="en-US"/>
        </a:p>
      </dgm:t>
    </dgm:pt>
    <dgm:pt modelId="{941D3B20-A195-48DE-9256-4FC6FBFC78AC}">
      <dgm:prSet phldrT="[Text]"/>
      <dgm:spPr/>
      <dgm:t>
        <a:bodyPr/>
        <a:lstStyle/>
        <a:p>
          <a:r>
            <a:rPr lang="fa-IR" dirty="0" smtClean="0"/>
            <a:t>ساحه معدنی</a:t>
          </a:r>
          <a:endParaRPr lang="en-US" dirty="0"/>
        </a:p>
      </dgm:t>
    </dgm:pt>
    <dgm:pt modelId="{02A4EB5C-1268-4ADE-BC4C-460C38E3F4BD}" type="parTrans" cxnId="{5AB21988-174F-4BB3-B416-0E1ED41D3C50}">
      <dgm:prSet/>
      <dgm:spPr/>
      <dgm:t>
        <a:bodyPr/>
        <a:lstStyle/>
        <a:p>
          <a:endParaRPr lang="en-US"/>
        </a:p>
      </dgm:t>
    </dgm:pt>
    <dgm:pt modelId="{B31CB1A3-EE6A-4C60-B47A-40F087966CEA}" type="sibTrans" cxnId="{5AB21988-174F-4BB3-B416-0E1ED41D3C50}">
      <dgm:prSet/>
      <dgm:spPr/>
      <dgm:t>
        <a:bodyPr/>
        <a:lstStyle/>
        <a:p>
          <a:endParaRPr lang="en-US"/>
        </a:p>
      </dgm:t>
    </dgm:pt>
    <dgm:pt modelId="{C3E9FFBD-97C6-4CA6-956C-CB475439C039}">
      <dgm:prSet phldrT="[Text]" custT="1"/>
      <dgm:spPr/>
      <dgm:t>
        <a:bodyPr/>
        <a:lstStyle/>
        <a:p>
          <a:r>
            <a:rPr lang="fa-IR" sz="1400" dirty="0" smtClean="0"/>
            <a:t>سروی ومحاسبه ساحه کار توسط تیم تثبیت حجم </a:t>
          </a:r>
          <a:endParaRPr lang="en-US" sz="1400" dirty="0"/>
        </a:p>
      </dgm:t>
    </dgm:pt>
    <dgm:pt modelId="{C907A79C-F4C1-4E2B-AA90-0DFBE07EE6B6}" type="parTrans" cxnId="{EF9F86A4-9B1B-4486-B9CD-4CA984B3D1C1}">
      <dgm:prSet/>
      <dgm:spPr/>
      <dgm:t>
        <a:bodyPr/>
        <a:lstStyle/>
        <a:p>
          <a:endParaRPr lang="en-US"/>
        </a:p>
      </dgm:t>
    </dgm:pt>
    <dgm:pt modelId="{2B94A0E9-0EED-498E-B66D-D4B5E3B043C2}" type="sibTrans" cxnId="{EF9F86A4-9B1B-4486-B9CD-4CA984B3D1C1}">
      <dgm:prSet/>
      <dgm:spPr/>
      <dgm:t>
        <a:bodyPr/>
        <a:lstStyle/>
        <a:p>
          <a:endParaRPr lang="en-US"/>
        </a:p>
      </dgm:t>
    </dgm:pt>
    <dgm:pt modelId="{6F1CE687-4436-4C24-B48E-BB3C1598B848}">
      <dgm:prSet phldrT="[Text]"/>
      <dgm:spPr/>
      <dgm:t>
        <a:bodyPr/>
        <a:lstStyle/>
        <a:p>
          <a:r>
            <a:rPr lang="fa-IR" dirty="0" smtClean="0"/>
            <a:t>برگشت به آمریت تثبیت حجم</a:t>
          </a:r>
          <a:endParaRPr lang="en-US" dirty="0"/>
        </a:p>
      </dgm:t>
    </dgm:pt>
    <dgm:pt modelId="{AC76531C-BA7E-4DEE-AB47-1CBC0FBE4211}" type="parTrans" cxnId="{6CB8E8BD-852E-4DAA-B366-DB855297B280}">
      <dgm:prSet/>
      <dgm:spPr/>
      <dgm:t>
        <a:bodyPr/>
        <a:lstStyle/>
        <a:p>
          <a:endParaRPr lang="en-US"/>
        </a:p>
      </dgm:t>
    </dgm:pt>
    <dgm:pt modelId="{7D570420-76B2-49B9-9B06-9D23BC202269}" type="sibTrans" cxnId="{6CB8E8BD-852E-4DAA-B366-DB855297B280}">
      <dgm:prSet/>
      <dgm:spPr/>
      <dgm:t>
        <a:bodyPr/>
        <a:lstStyle/>
        <a:p>
          <a:endParaRPr lang="en-US"/>
        </a:p>
      </dgm:t>
    </dgm:pt>
    <dgm:pt modelId="{3E4E8937-1082-474D-A250-5F97A6E741D6}">
      <dgm:prSet phldrT="[Text]" custT="1"/>
      <dgm:spPr/>
      <dgm:t>
        <a:bodyPr/>
        <a:lstStyle/>
        <a:p>
          <a:r>
            <a:rPr lang="fa-IR" sz="1400" dirty="0" smtClean="0"/>
            <a:t>تهیه گزارش از بازرسی وتثبت حجم ساحه فعالیت معدنکاری</a:t>
          </a:r>
          <a:endParaRPr lang="en-US" sz="1400" dirty="0"/>
        </a:p>
      </dgm:t>
    </dgm:pt>
    <dgm:pt modelId="{376D0393-AD52-4649-8CA0-95B7D58C9A41}" type="parTrans" cxnId="{75A9FE68-AB06-4CB3-8BE0-1A3C8688046A}">
      <dgm:prSet/>
      <dgm:spPr/>
      <dgm:t>
        <a:bodyPr/>
        <a:lstStyle/>
        <a:p>
          <a:endParaRPr lang="en-US"/>
        </a:p>
      </dgm:t>
    </dgm:pt>
    <dgm:pt modelId="{95A53171-A411-456A-B5C8-3FFA4B41764B}" type="sibTrans" cxnId="{75A9FE68-AB06-4CB3-8BE0-1A3C8688046A}">
      <dgm:prSet/>
      <dgm:spPr/>
      <dgm:t>
        <a:bodyPr/>
        <a:lstStyle/>
        <a:p>
          <a:endParaRPr lang="en-US"/>
        </a:p>
      </dgm:t>
    </dgm:pt>
    <dgm:pt modelId="{15DED2B4-DE30-4D89-879A-0B0190646F0D}">
      <dgm:prSet/>
      <dgm:spPr/>
      <dgm:t>
        <a:bodyPr/>
        <a:lstStyle/>
        <a:p>
          <a:r>
            <a:rPr lang="fa-IR" dirty="0" smtClean="0"/>
            <a:t>ریاست تفتیش معادن </a:t>
          </a:r>
          <a:endParaRPr lang="en-US" dirty="0"/>
        </a:p>
      </dgm:t>
    </dgm:pt>
    <dgm:pt modelId="{A3C5BA37-FD39-4ACE-9929-B36B4A6963B5}" type="parTrans" cxnId="{0EDE16F2-6DC5-480D-BAF9-51511787AECB}">
      <dgm:prSet/>
      <dgm:spPr/>
      <dgm:t>
        <a:bodyPr/>
        <a:lstStyle/>
        <a:p>
          <a:endParaRPr lang="en-US"/>
        </a:p>
      </dgm:t>
    </dgm:pt>
    <dgm:pt modelId="{6C9C1C43-F2B8-43F2-BE94-A2BC86665E6E}" type="sibTrans" cxnId="{0EDE16F2-6DC5-480D-BAF9-51511787AECB}">
      <dgm:prSet/>
      <dgm:spPr/>
      <dgm:t>
        <a:bodyPr/>
        <a:lstStyle/>
        <a:p>
          <a:endParaRPr lang="en-US"/>
        </a:p>
      </dgm:t>
    </dgm:pt>
    <dgm:pt modelId="{340D5A1D-AE18-436D-A4D9-E31BA4847B01}">
      <dgm:prSet custT="1"/>
      <dgm:spPr/>
      <dgm:t>
        <a:bodyPr/>
        <a:lstStyle/>
        <a:p>
          <a:r>
            <a:rPr lang="fa-IR" sz="1400" dirty="0" smtClean="0"/>
            <a:t>تحلیل وتجزیه گزارش وارجاع به مقام وزارت غرض منظوری</a:t>
          </a:r>
          <a:endParaRPr lang="en-US" sz="1400" dirty="0"/>
        </a:p>
      </dgm:t>
    </dgm:pt>
    <dgm:pt modelId="{9320D7ED-5552-419E-B545-443C519C08D5}" type="parTrans" cxnId="{F50BF629-603E-4855-B15F-5FBC76205717}">
      <dgm:prSet/>
      <dgm:spPr/>
      <dgm:t>
        <a:bodyPr/>
        <a:lstStyle/>
        <a:p>
          <a:endParaRPr lang="en-US"/>
        </a:p>
      </dgm:t>
    </dgm:pt>
    <dgm:pt modelId="{CB415F2F-DFF9-45C7-AF44-5D8FBB2166EF}" type="sibTrans" cxnId="{F50BF629-603E-4855-B15F-5FBC76205717}">
      <dgm:prSet/>
      <dgm:spPr/>
      <dgm:t>
        <a:bodyPr/>
        <a:lstStyle/>
        <a:p>
          <a:endParaRPr lang="en-US"/>
        </a:p>
      </dgm:t>
    </dgm:pt>
    <dgm:pt modelId="{3840F553-BDF3-48AF-8BFF-3879FDBFE41A}">
      <dgm:prSet/>
      <dgm:spPr/>
      <dgm:t>
        <a:bodyPr/>
        <a:lstStyle/>
        <a:p>
          <a:r>
            <a:rPr lang="fa-IR" dirty="0" smtClean="0"/>
            <a:t>مقام وزارت</a:t>
          </a:r>
          <a:endParaRPr lang="en-US" dirty="0"/>
        </a:p>
      </dgm:t>
    </dgm:pt>
    <dgm:pt modelId="{B1C5FAC6-7A3C-47ED-A8D4-BB9723D24163}" type="parTrans" cxnId="{EC51EDDB-80AE-4A68-9619-D471BFC6B6BD}">
      <dgm:prSet/>
      <dgm:spPr/>
      <dgm:t>
        <a:bodyPr/>
        <a:lstStyle/>
        <a:p>
          <a:endParaRPr lang="en-US"/>
        </a:p>
      </dgm:t>
    </dgm:pt>
    <dgm:pt modelId="{D109B0C5-0594-4437-916A-E322F049EF9B}" type="sibTrans" cxnId="{EC51EDDB-80AE-4A68-9619-D471BFC6B6BD}">
      <dgm:prSet/>
      <dgm:spPr/>
      <dgm:t>
        <a:bodyPr/>
        <a:lstStyle/>
        <a:p>
          <a:endParaRPr lang="en-US"/>
        </a:p>
      </dgm:t>
    </dgm:pt>
    <dgm:pt modelId="{AE3AB550-E6D0-4C45-A4A0-7F305BAD4499}">
      <dgm:prSet custT="1"/>
      <dgm:spPr/>
      <dgm:t>
        <a:bodyPr/>
        <a:lstStyle/>
        <a:p>
          <a:pPr>
            <a:tabLst>
              <a:tab pos="715963" algn="l"/>
            </a:tabLst>
          </a:pPr>
          <a:r>
            <a:rPr lang="fa-IR" sz="1400" dirty="0" smtClean="0"/>
            <a:t>منظوری گزارش وصدور هدایت به ریاست تفتیش </a:t>
          </a:r>
          <a:r>
            <a:rPr lang="fa-IR" sz="1400" dirty="0" smtClean="0"/>
            <a:t>معادن بمنظور تطبیق هدایات  </a:t>
          </a:r>
          <a:endParaRPr lang="en-US" sz="1400" dirty="0"/>
        </a:p>
      </dgm:t>
    </dgm:pt>
    <dgm:pt modelId="{46CCA143-7F95-45FA-85FA-18E1A035CEC0}" type="parTrans" cxnId="{815F0245-3663-4716-88EC-4D1A43B33BE6}">
      <dgm:prSet/>
      <dgm:spPr/>
      <dgm:t>
        <a:bodyPr/>
        <a:lstStyle/>
        <a:p>
          <a:endParaRPr lang="en-US"/>
        </a:p>
      </dgm:t>
    </dgm:pt>
    <dgm:pt modelId="{73E86A9E-C6B7-429A-BDE2-81DC61120C83}" type="sibTrans" cxnId="{815F0245-3663-4716-88EC-4D1A43B33BE6}">
      <dgm:prSet/>
      <dgm:spPr/>
      <dgm:t>
        <a:bodyPr/>
        <a:lstStyle/>
        <a:p>
          <a:endParaRPr lang="en-US"/>
        </a:p>
      </dgm:t>
    </dgm:pt>
    <dgm:pt modelId="{CFC5551A-8607-4D6F-9CB8-55842E299A27}">
      <dgm:prSet/>
      <dgm:spPr/>
      <dgm:t>
        <a:bodyPr/>
        <a:lstStyle/>
        <a:p>
          <a:r>
            <a:rPr lang="fa-IR" dirty="0" smtClean="0"/>
            <a:t>ریاست تفتیش معادن</a:t>
          </a:r>
          <a:endParaRPr lang="en-US" dirty="0"/>
        </a:p>
      </dgm:t>
    </dgm:pt>
    <dgm:pt modelId="{56B0C359-EDA8-4389-A88A-43123147BBA5}" type="parTrans" cxnId="{C7029AF9-4C76-4E7C-A915-2B723155AEC6}">
      <dgm:prSet/>
      <dgm:spPr/>
      <dgm:t>
        <a:bodyPr/>
        <a:lstStyle/>
        <a:p>
          <a:endParaRPr lang="en-US"/>
        </a:p>
      </dgm:t>
    </dgm:pt>
    <dgm:pt modelId="{DD39AE9A-9174-43BE-8F24-DAAE43F2CF8A}" type="sibTrans" cxnId="{C7029AF9-4C76-4E7C-A915-2B723155AEC6}">
      <dgm:prSet/>
      <dgm:spPr/>
      <dgm:t>
        <a:bodyPr/>
        <a:lstStyle/>
        <a:p>
          <a:endParaRPr lang="en-US"/>
        </a:p>
      </dgm:t>
    </dgm:pt>
    <dgm:pt modelId="{980BA495-1CEC-4A43-A763-9BD4EEEF66C6}">
      <dgm:prSet/>
      <dgm:spPr/>
      <dgm:t>
        <a:bodyPr/>
        <a:lstStyle/>
        <a:p>
          <a:r>
            <a:rPr lang="fa-IR" dirty="0" smtClean="0"/>
            <a:t>ثبت گزارش وارسال هدایت مفتشین </a:t>
          </a:r>
          <a:r>
            <a:rPr lang="fa-IR" dirty="0" smtClean="0"/>
            <a:t>بمنظور تطبیق هدهایات و </a:t>
          </a:r>
          <a:r>
            <a:rPr lang="fa-IR" dirty="0" smtClean="0"/>
            <a:t>حصول رویالتی درصورت اضافه برداشت مواد معدنی به ریاست معادن ولایت مربوطه ذریعه مکتوب</a:t>
          </a:r>
          <a:endParaRPr lang="en-US" dirty="0"/>
        </a:p>
      </dgm:t>
    </dgm:pt>
    <dgm:pt modelId="{7410858C-6C8E-4B52-AD3E-A5ECBBB54D0F}" type="parTrans" cxnId="{98BD287F-F089-4DB5-BBB5-C20E8E52A296}">
      <dgm:prSet/>
      <dgm:spPr/>
      <dgm:t>
        <a:bodyPr/>
        <a:lstStyle/>
        <a:p>
          <a:endParaRPr lang="en-US"/>
        </a:p>
      </dgm:t>
    </dgm:pt>
    <dgm:pt modelId="{F4BDAFCC-230A-4CA5-90E7-8E4EAA02F89C}" type="sibTrans" cxnId="{98BD287F-F089-4DB5-BBB5-C20E8E52A296}">
      <dgm:prSet/>
      <dgm:spPr/>
      <dgm:t>
        <a:bodyPr/>
        <a:lstStyle/>
        <a:p>
          <a:endParaRPr lang="en-US"/>
        </a:p>
      </dgm:t>
    </dgm:pt>
    <dgm:pt modelId="{CB1F35EE-4D32-4CFD-A820-FB31B6E05BAD}" type="pres">
      <dgm:prSet presAssocID="{909AF3C8-1044-4D7E-8EA6-0F09C226D0A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7C9374-0E86-4065-AC11-81091C8636DD}" type="pres">
      <dgm:prSet presAssocID="{D0EC86F3-6C45-4933-8C91-F37365908B66}" presName="compNode" presStyleCnt="0"/>
      <dgm:spPr/>
    </dgm:pt>
    <dgm:pt modelId="{ECBB959E-FFCD-48FF-856E-1472AC817431}" type="pres">
      <dgm:prSet presAssocID="{D0EC86F3-6C45-4933-8C91-F37365908B66}" presName="noGeometry" presStyleCnt="0"/>
      <dgm:spPr/>
    </dgm:pt>
    <dgm:pt modelId="{607F48AE-A880-4C7F-BBC0-0E4508EF353E}" type="pres">
      <dgm:prSet presAssocID="{D0EC86F3-6C45-4933-8C91-F37365908B66}" presName="childTextVisible" presStyleLbl="bgAccFollowNode1" presStyleIdx="0" presStyleCnt="6" custScaleX="113878" custScaleY="189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69F7A-5A7E-4269-B8D7-6A30277E7B1D}" type="pres">
      <dgm:prSet presAssocID="{D0EC86F3-6C45-4933-8C91-F37365908B66}" presName="childTextHidden" presStyleLbl="bgAccFollowNode1" presStyleIdx="0" presStyleCnt="6"/>
      <dgm:spPr/>
      <dgm:t>
        <a:bodyPr/>
        <a:lstStyle/>
        <a:p>
          <a:endParaRPr lang="en-US"/>
        </a:p>
      </dgm:t>
    </dgm:pt>
    <dgm:pt modelId="{9456F6B7-9BD1-493B-972E-AF7D228F4F1D}" type="pres">
      <dgm:prSet presAssocID="{D0EC86F3-6C45-4933-8C91-F37365908B66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3C16A-5644-42F5-BF71-84D87AFF41CE}" type="pres">
      <dgm:prSet presAssocID="{D0EC86F3-6C45-4933-8C91-F37365908B66}" presName="aSpace" presStyleCnt="0"/>
      <dgm:spPr/>
    </dgm:pt>
    <dgm:pt modelId="{E17D689E-25E2-4304-AFCE-CD8E88BC6B27}" type="pres">
      <dgm:prSet presAssocID="{941D3B20-A195-48DE-9256-4FC6FBFC78AC}" presName="compNode" presStyleCnt="0"/>
      <dgm:spPr/>
    </dgm:pt>
    <dgm:pt modelId="{48287782-8BE8-4EA7-B9AF-43CBC4BC2C62}" type="pres">
      <dgm:prSet presAssocID="{941D3B20-A195-48DE-9256-4FC6FBFC78AC}" presName="noGeometry" presStyleCnt="0"/>
      <dgm:spPr/>
    </dgm:pt>
    <dgm:pt modelId="{9C3A08FF-CDCE-4601-A4C3-4531DE416328}" type="pres">
      <dgm:prSet presAssocID="{941D3B20-A195-48DE-9256-4FC6FBFC78AC}" presName="childTextVisible" presStyleLbl="bgAccFollowNode1" presStyleIdx="1" presStyleCnt="6" custScaleX="124538" custScaleY="181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8E687-B480-46F6-99A4-244C27DAC3FA}" type="pres">
      <dgm:prSet presAssocID="{941D3B20-A195-48DE-9256-4FC6FBFC78AC}" presName="childTextHidden" presStyleLbl="bgAccFollowNode1" presStyleIdx="1" presStyleCnt="6"/>
      <dgm:spPr/>
      <dgm:t>
        <a:bodyPr/>
        <a:lstStyle/>
        <a:p>
          <a:endParaRPr lang="en-US"/>
        </a:p>
      </dgm:t>
    </dgm:pt>
    <dgm:pt modelId="{631EF08F-1679-4CFF-9100-D756D19DACD4}" type="pres">
      <dgm:prSet presAssocID="{941D3B20-A195-48DE-9256-4FC6FBFC78AC}" presName="parentText" presStyleLbl="node1" presStyleIdx="1" presStyleCnt="6" custLinFactNeighborX="-122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1E2F11-D877-4778-B37D-FA59E5B6E51E}" type="pres">
      <dgm:prSet presAssocID="{941D3B20-A195-48DE-9256-4FC6FBFC78AC}" presName="aSpace" presStyleCnt="0"/>
      <dgm:spPr/>
    </dgm:pt>
    <dgm:pt modelId="{0F61B0DA-621A-4690-AB25-F8FE40C6DF87}" type="pres">
      <dgm:prSet presAssocID="{6F1CE687-4436-4C24-B48E-BB3C1598B848}" presName="compNode" presStyleCnt="0"/>
      <dgm:spPr/>
    </dgm:pt>
    <dgm:pt modelId="{C655BACA-CA89-4D6E-9096-19851AAF9D41}" type="pres">
      <dgm:prSet presAssocID="{6F1CE687-4436-4C24-B48E-BB3C1598B848}" presName="noGeometry" presStyleCnt="0"/>
      <dgm:spPr/>
    </dgm:pt>
    <dgm:pt modelId="{012647FC-FA24-4204-A999-990BA380360E}" type="pres">
      <dgm:prSet presAssocID="{6F1CE687-4436-4C24-B48E-BB3C1598B848}" presName="childTextVisible" presStyleLbl="bgAccFollowNode1" presStyleIdx="2" presStyleCnt="6" custScaleX="122248" custScaleY="176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A94BF-7CAF-4A09-8F8F-8837347809A5}" type="pres">
      <dgm:prSet presAssocID="{6F1CE687-4436-4C24-B48E-BB3C1598B848}" presName="childTextHidden" presStyleLbl="bgAccFollowNode1" presStyleIdx="2" presStyleCnt="6"/>
      <dgm:spPr/>
      <dgm:t>
        <a:bodyPr/>
        <a:lstStyle/>
        <a:p>
          <a:endParaRPr lang="en-US"/>
        </a:p>
      </dgm:t>
    </dgm:pt>
    <dgm:pt modelId="{0D3A3444-B174-4E66-947C-4071BB189E1A}" type="pres">
      <dgm:prSet presAssocID="{6F1CE687-4436-4C24-B48E-BB3C1598B848}" presName="parentText" presStyleLbl="node1" presStyleIdx="2" presStyleCnt="6" custLinFactNeighborX="-61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2C007-3E42-486A-97F8-4F012BC7A9E6}" type="pres">
      <dgm:prSet presAssocID="{6F1CE687-4436-4C24-B48E-BB3C1598B848}" presName="aSpace" presStyleCnt="0"/>
      <dgm:spPr/>
    </dgm:pt>
    <dgm:pt modelId="{7DD4B23A-28EB-416B-8AF6-CD43E17CAA65}" type="pres">
      <dgm:prSet presAssocID="{15DED2B4-DE30-4D89-879A-0B0190646F0D}" presName="compNode" presStyleCnt="0"/>
      <dgm:spPr/>
    </dgm:pt>
    <dgm:pt modelId="{CCDE0C92-4F9F-44DF-9CA6-455831B9330F}" type="pres">
      <dgm:prSet presAssocID="{15DED2B4-DE30-4D89-879A-0B0190646F0D}" presName="noGeometry" presStyleCnt="0"/>
      <dgm:spPr/>
    </dgm:pt>
    <dgm:pt modelId="{42D0DA6B-FCE7-4972-A926-736F008EDDC7}" type="pres">
      <dgm:prSet presAssocID="{15DED2B4-DE30-4D89-879A-0B0190646F0D}" presName="childTextVisible" presStyleLbl="bgAccFollowNode1" presStyleIdx="3" presStyleCnt="6" custScaleX="120302" custScaleY="166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3DD01-0BF1-41E5-822D-459036574F36}" type="pres">
      <dgm:prSet presAssocID="{15DED2B4-DE30-4D89-879A-0B0190646F0D}" presName="childTextHidden" presStyleLbl="bgAccFollowNode1" presStyleIdx="3" presStyleCnt="6"/>
      <dgm:spPr/>
      <dgm:t>
        <a:bodyPr/>
        <a:lstStyle/>
        <a:p>
          <a:endParaRPr lang="en-US"/>
        </a:p>
      </dgm:t>
    </dgm:pt>
    <dgm:pt modelId="{8FDEE860-51DA-495D-B34B-D81EF6D8E59B}" type="pres">
      <dgm:prSet presAssocID="{15DED2B4-DE30-4D89-879A-0B0190646F0D}" presName="parentText" presStyleLbl="node1" presStyleIdx="3" presStyleCnt="6" custLinFactNeighborX="-107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7832D-85D3-4F46-99E1-5546C86CBD7B}" type="pres">
      <dgm:prSet presAssocID="{15DED2B4-DE30-4D89-879A-0B0190646F0D}" presName="aSpace" presStyleCnt="0"/>
      <dgm:spPr/>
    </dgm:pt>
    <dgm:pt modelId="{F0D7197C-E093-4A50-AD5A-FDF84204A90D}" type="pres">
      <dgm:prSet presAssocID="{3840F553-BDF3-48AF-8BFF-3879FDBFE41A}" presName="compNode" presStyleCnt="0"/>
      <dgm:spPr/>
    </dgm:pt>
    <dgm:pt modelId="{7099DB6F-4281-4D20-B3ED-ACCCFCF4D650}" type="pres">
      <dgm:prSet presAssocID="{3840F553-BDF3-48AF-8BFF-3879FDBFE41A}" presName="noGeometry" presStyleCnt="0"/>
      <dgm:spPr/>
    </dgm:pt>
    <dgm:pt modelId="{FD902DA7-C02F-473A-8DE8-EBFC26DBCA0F}" type="pres">
      <dgm:prSet presAssocID="{3840F553-BDF3-48AF-8BFF-3879FDBFE41A}" presName="childTextVisible" presStyleLbl="bgAccFollowNode1" presStyleIdx="4" presStyleCnt="6" custScaleX="135026" custScaleY="153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B831C-985D-49AA-B34C-503F2EA17CBD}" type="pres">
      <dgm:prSet presAssocID="{3840F553-BDF3-48AF-8BFF-3879FDBFE41A}" presName="childTextHidden" presStyleLbl="bgAccFollowNode1" presStyleIdx="4" presStyleCnt="6"/>
      <dgm:spPr/>
      <dgm:t>
        <a:bodyPr/>
        <a:lstStyle/>
        <a:p>
          <a:endParaRPr lang="en-US"/>
        </a:p>
      </dgm:t>
    </dgm:pt>
    <dgm:pt modelId="{7E63D228-FDD5-4B0F-89B2-4F47EC04A366}" type="pres">
      <dgm:prSet presAssocID="{3840F553-BDF3-48AF-8BFF-3879FDBFE41A}" presName="parentText" presStyleLbl="node1" presStyleIdx="4" presStyleCnt="6" custLinFactNeighborX="-76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836F8-988F-4463-BA2D-AD63F0CE2D19}" type="pres">
      <dgm:prSet presAssocID="{3840F553-BDF3-48AF-8BFF-3879FDBFE41A}" presName="aSpace" presStyleCnt="0"/>
      <dgm:spPr/>
    </dgm:pt>
    <dgm:pt modelId="{C8DE3CD0-7E0A-4B02-8CD3-133E4E3A90EC}" type="pres">
      <dgm:prSet presAssocID="{CFC5551A-8607-4D6F-9CB8-55842E299A27}" presName="compNode" presStyleCnt="0"/>
      <dgm:spPr/>
    </dgm:pt>
    <dgm:pt modelId="{3E9B87CE-EAA6-4687-9C42-E5497C004315}" type="pres">
      <dgm:prSet presAssocID="{CFC5551A-8607-4D6F-9CB8-55842E299A27}" presName="noGeometry" presStyleCnt="0"/>
      <dgm:spPr/>
    </dgm:pt>
    <dgm:pt modelId="{F33D1A30-3505-4F08-BA2F-0EDCA080E32D}" type="pres">
      <dgm:prSet presAssocID="{CFC5551A-8607-4D6F-9CB8-55842E299A27}" presName="childTextVisible" presStyleLbl="bgAccFollowNode1" presStyleIdx="5" presStyleCnt="6" custScaleX="121650" custScaleY="151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8FED7-2CC6-414C-898D-EDDEC035988E}" type="pres">
      <dgm:prSet presAssocID="{CFC5551A-8607-4D6F-9CB8-55842E299A27}" presName="childTextHidden" presStyleLbl="bgAccFollowNode1" presStyleIdx="5" presStyleCnt="6"/>
      <dgm:spPr/>
      <dgm:t>
        <a:bodyPr/>
        <a:lstStyle/>
        <a:p>
          <a:endParaRPr lang="en-US"/>
        </a:p>
      </dgm:t>
    </dgm:pt>
    <dgm:pt modelId="{2EFEBA4E-67AD-4F6B-BD05-D92D47E837BF}" type="pres">
      <dgm:prSet presAssocID="{CFC5551A-8607-4D6F-9CB8-55842E299A27}" presName="parentText" presStyleLbl="node1" presStyleIdx="5" presStyleCnt="6" custLinFactNeighborX="-91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601305-ED4A-400B-84A8-D49095EE4585}" type="presOf" srcId="{AE3AB550-E6D0-4C45-A4A0-7F305BAD4499}" destId="{FD902DA7-C02F-473A-8DE8-EBFC26DBCA0F}" srcOrd="0" destOrd="0" presId="urn:microsoft.com/office/officeart/2005/8/layout/hProcess6"/>
    <dgm:cxn modelId="{F50BF629-603E-4855-B15F-5FBC76205717}" srcId="{15DED2B4-DE30-4D89-879A-0B0190646F0D}" destId="{340D5A1D-AE18-436D-A4D9-E31BA4847B01}" srcOrd="0" destOrd="0" parTransId="{9320D7ED-5552-419E-B545-443C519C08D5}" sibTransId="{CB415F2F-DFF9-45C7-AF44-5D8FBB2166EF}"/>
    <dgm:cxn modelId="{92EF0EFC-BFEF-46A1-A20D-17FA018F7E6B}" srcId="{909AF3C8-1044-4D7E-8EA6-0F09C226D0AF}" destId="{D0EC86F3-6C45-4933-8C91-F37365908B66}" srcOrd="0" destOrd="0" parTransId="{56291C8D-ABFD-4F7D-AACB-DD0B9210C20F}" sibTransId="{324F51DE-D17B-4DC5-87F2-7AAA8DEE9A2A}"/>
    <dgm:cxn modelId="{B8911A4D-34F0-4C08-829B-4FAAB6C9308C}" type="presOf" srcId="{C3E9FFBD-97C6-4CA6-956C-CB475439C039}" destId="{36F8E687-B480-46F6-99A4-244C27DAC3FA}" srcOrd="1" destOrd="0" presId="urn:microsoft.com/office/officeart/2005/8/layout/hProcess6"/>
    <dgm:cxn modelId="{9CB27A3E-AD5B-4B53-B6C5-062E220C60E2}" srcId="{D0EC86F3-6C45-4933-8C91-F37365908B66}" destId="{9C3E6FA3-5F2B-44D4-9F00-4EFB182F30DC}" srcOrd="0" destOrd="0" parTransId="{ACD92BFA-65B4-483A-A598-5B635FC11550}" sibTransId="{3F82B888-65AF-4ECB-8D2C-E49F8F0DF512}"/>
    <dgm:cxn modelId="{68E342E4-FBFF-4CBB-89FF-5063B8BB3C9A}" type="presOf" srcId="{9C3E6FA3-5F2B-44D4-9F00-4EFB182F30DC}" destId="{607F48AE-A880-4C7F-BBC0-0E4508EF353E}" srcOrd="0" destOrd="0" presId="urn:microsoft.com/office/officeart/2005/8/layout/hProcess6"/>
    <dgm:cxn modelId="{228DB404-9F0E-47CB-A48A-DC8EBD73B9AD}" type="presOf" srcId="{980BA495-1CEC-4A43-A763-9BD4EEEF66C6}" destId="{F33D1A30-3505-4F08-BA2F-0EDCA080E32D}" srcOrd="0" destOrd="0" presId="urn:microsoft.com/office/officeart/2005/8/layout/hProcess6"/>
    <dgm:cxn modelId="{BD186C98-8AE2-4808-BAB3-F5D247532305}" type="presOf" srcId="{D0EC86F3-6C45-4933-8C91-F37365908B66}" destId="{9456F6B7-9BD1-493B-972E-AF7D228F4F1D}" srcOrd="0" destOrd="0" presId="urn:microsoft.com/office/officeart/2005/8/layout/hProcess6"/>
    <dgm:cxn modelId="{98BD287F-F089-4DB5-BBB5-C20E8E52A296}" srcId="{CFC5551A-8607-4D6F-9CB8-55842E299A27}" destId="{980BA495-1CEC-4A43-A763-9BD4EEEF66C6}" srcOrd="0" destOrd="0" parTransId="{7410858C-6C8E-4B52-AD3E-A5ECBBB54D0F}" sibTransId="{F4BDAFCC-230A-4CA5-90E7-8E4EAA02F89C}"/>
    <dgm:cxn modelId="{4BCA86AF-9F0B-41E4-9EE8-35CD2DDB0640}" type="presOf" srcId="{941D3B20-A195-48DE-9256-4FC6FBFC78AC}" destId="{631EF08F-1679-4CFF-9100-D756D19DACD4}" srcOrd="0" destOrd="0" presId="urn:microsoft.com/office/officeart/2005/8/layout/hProcess6"/>
    <dgm:cxn modelId="{6C3D4F1C-9A76-437A-9864-A140B76F433A}" type="presOf" srcId="{3E4E8937-1082-474D-A250-5F97A6E741D6}" destId="{A8EA94BF-7CAF-4A09-8F8F-8837347809A5}" srcOrd="1" destOrd="0" presId="urn:microsoft.com/office/officeart/2005/8/layout/hProcess6"/>
    <dgm:cxn modelId="{26FFF114-CEDC-4392-B92C-81532CFE0E7B}" type="presOf" srcId="{C3E9FFBD-97C6-4CA6-956C-CB475439C039}" destId="{9C3A08FF-CDCE-4601-A4C3-4531DE416328}" srcOrd="0" destOrd="0" presId="urn:microsoft.com/office/officeart/2005/8/layout/hProcess6"/>
    <dgm:cxn modelId="{6270453C-740D-4C8F-8600-AE10D0DD2348}" type="presOf" srcId="{909AF3C8-1044-4D7E-8EA6-0F09C226D0AF}" destId="{CB1F35EE-4D32-4CFD-A820-FB31B6E05BAD}" srcOrd="0" destOrd="0" presId="urn:microsoft.com/office/officeart/2005/8/layout/hProcess6"/>
    <dgm:cxn modelId="{6FD920BF-ABED-45D5-AF9E-44CFAFC3ABB4}" type="presOf" srcId="{980BA495-1CEC-4A43-A763-9BD4EEEF66C6}" destId="{8DB8FED7-2CC6-414C-898D-EDDEC035988E}" srcOrd="1" destOrd="0" presId="urn:microsoft.com/office/officeart/2005/8/layout/hProcess6"/>
    <dgm:cxn modelId="{EC51EDDB-80AE-4A68-9619-D471BFC6B6BD}" srcId="{909AF3C8-1044-4D7E-8EA6-0F09C226D0AF}" destId="{3840F553-BDF3-48AF-8BFF-3879FDBFE41A}" srcOrd="4" destOrd="0" parTransId="{B1C5FAC6-7A3C-47ED-A8D4-BB9723D24163}" sibTransId="{D109B0C5-0594-4437-916A-E322F049EF9B}"/>
    <dgm:cxn modelId="{0EDE16F2-6DC5-480D-BAF9-51511787AECB}" srcId="{909AF3C8-1044-4D7E-8EA6-0F09C226D0AF}" destId="{15DED2B4-DE30-4D89-879A-0B0190646F0D}" srcOrd="3" destOrd="0" parTransId="{A3C5BA37-FD39-4ACE-9929-B36B4A6963B5}" sibTransId="{6C9C1C43-F2B8-43F2-BE94-A2BC86665E6E}"/>
    <dgm:cxn modelId="{C7029AF9-4C76-4E7C-A915-2B723155AEC6}" srcId="{909AF3C8-1044-4D7E-8EA6-0F09C226D0AF}" destId="{CFC5551A-8607-4D6F-9CB8-55842E299A27}" srcOrd="5" destOrd="0" parTransId="{56B0C359-EDA8-4389-A88A-43123147BBA5}" sibTransId="{DD39AE9A-9174-43BE-8F24-DAAE43F2CF8A}"/>
    <dgm:cxn modelId="{5AB21988-174F-4BB3-B416-0E1ED41D3C50}" srcId="{909AF3C8-1044-4D7E-8EA6-0F09C226D0AF}" destId="{941D3B20-A195-48DE-9256-4FC6FBFC78AC}" srcOrd="1" destOrd="0" parTransId="{02A4EB5C-1268-4ADE-BC4C-460C38E3F4BD}" sibTransId="{B31CB1A3-EE6A-4C60-B47A-40F087966CEA}"/>
    <dgm:cxn modelId="{C8A129D9-70A1-48E6-BC81-17593AE83C5F}" type="presOf" srcId="{340D5A1D-AE18-436D-A4D9-E31BA4847B01}" destId="{C8E3DD01-0BF1-41E5-822D-459036574F36}" srcOrd="1" destOrd="0" presId="urn:microsoft.com/office/officeart/2005/8/layout/hProcess6"/>
    <dgm:cxn modelId="{FCD05FAD-9C8C-4305-805A-B30166A0ECA4}" type="presOf" srcId="{3E4E8937-1082-474D-A250-5F97A6E741D6}" destId="{012647FC-FA24-4204-A999-990BA380360E}" srcOrd="0" destOrd="0" presId="urn:microsoft.com/office/officeart/2005/8/layout/hProcess6"/>
    <dgm:cxn modelId="{EB5EC065-A5F3-45EB-A938-42F69E4FF8A4}" type="presOf" srcId="{9C3E6FA3-5F2B-44D4-9F00-4EFB182F30DC}" destId="{BC769F7A-5A7E-4269-B8D7-6A30277E7B1D}" srcOrd="1" destOrd="0" presId="urn:microsoft.com/office/officeart/2005/8/layout/hProcess6"/>
    <dgm:cxn modelId="{FC5FBF5D-C700-49EB-8873-D68E7B598179}" type="presOf" srcId="{6F1CE687-4436-4C24-B48E-BB3C1598B848}" destId="{0D3A3444-B174-4E66-947C-4071BB189E1A}" srcOrd="0" destOrd="0" presId="urn:microsoft.com/office/officeart/2005/8/layout/hProcess6"/>
    <dgm:cxn modelId="{815F0245-3663-4716-88EC-4D1A43B33BE6}" srcId="{3840F553-BDF3-48AF-8BFF-3879FDBFE41A}" destId="{AE3AB550-E6D0-4C45-A4A0-7F305BAD4499}" srcOrd="0" destOrd="0" parTransId="{46CCA143-7F95-45FA-85FA-18E1A035CEC0}" sibTransId="{73E86A9E-C6B7-429A-BDE2-81DC61120C83}"/>
    <dgm:cxn modelId="{6CB8E8BD-852E-4DAA-B366-DB855297B280}" srcId="{909AF3C8-1044-4D7E-8EA6-0F09C226D0AF}" destId="{6F1CE687-4436-4C24-B48E-BB3C1598B848}" srcOrd="2" destOrd="0" parTransId="{AC76531C-BA7E-4DEE-AB47-1CBC0FBE4211}" sibTransId="{7D570420-76B2-49B9-9B06-9D23BC202269}"/>
    <dgm:cxn modelId="{EF9F86A4-9B1B-4486-B9CD-4CA984B3D1C1}" srcId="{941D3B20-A195-48DE-9256-4FC6FBFC78AC}" destId="{C3E9FFBD-97C6-4CA6-956C-CB475439C039}" srcOrd="0" destOrd="0" parTransId="{C907A79C-F4C1-4E2B-AA90-0DFBE07EE6B6}" sibTransId="{2B94A0E9-0EED-498E-B66D-D4B5E3B043C2}"/>
    <dgm:cxn modelId="{7440D51D-5B93-4DB2-A56E-B25913855480}" type="presOf" srcId="{CFC5551A-8607-4D6F-9CB8-55842E299A27}" destId="{2EFEBA4E-67AD-4F6B-BD05-D92D47E837BF}" srcOrd="0" destOrd="0" presId="urn:microsoft.com/office/officeart/2005/8/layout/hProcess6"/>
    <dgm:cxn modelId="{FECAE809-9DAB-4022-AAE0-4C20A6CCD972}" type="presOf" srcId="{AE3AB550-E6D0-4C45-A4A0-7F305BAD4499}" destId="{C45B831C-985D-49AA-B34C-503F2EA17CBD}" srcOrd="1" destOrd="0" presId="urn:microsoft.com/office/officeart/2005/8/layout/hProcess6"/>
    <dgm:cxn modelId="{2D2E36BB-389B-44F0-9BD5-A5AD34BD06B3}" type="presOf" srcId="{3840F553-BDF3-48AF-8BFF-3879FDBFE41A}" destId="{7E63D228-FDD5-4B0F-89B2-4F47EC04A366}" srcOrd="0" destOrd="0" presId="urn:microsoft.com/office/officeart/2005/8/layout/hProcess6"/>
    <dgm:cxn modelId="{22E8ADEF-11E6-4EB7-BAAC-2388470706B7}" type="presOf" srcId="{340D5A1D-AE18-436D-A4D9-E31BA4847B01}" destId="{42D0DA6B-FCE7-4972-A926-736F008EDDC7}" srcOrd="0" destOrd="0" presId="urn:microsoft.com/office/officeart/2005/8/layout/hProcess6"/>
    <dgm:cxn modelId="{75A9FE68-AB06-4CB3-8BE0-1A3C8688046A}" srcId="{6F1CE687-4436-4C24-B48E-BB3C1598B848}" destId="{3E4E8937-1082-474D-A250-5F97A6E741D6}" srcOrd="0" destOrd="0" parTransId="{376D0393-AD52-4649-8CA0-95B7D58C9A41}" sibTransId="{95A53171-A411-456A-B5C8-3FFA4B41764B}"/>
    <dgm:cxn modelId="{46C4BC79-9E78-49C5-937C-C2F7B35DAE30}" type="presOf" srcId="{15DED2B4-DE30-4D89-879A-0B0190646F0D}" destId="{8FDEE860-51DA-495D-B34B-D81EF6D8E59B}" srcOrd="0" destOrd="0" presId="urn:microsoft.com/office/officeart/2005/8/layout/hProcess6"/>
    <dgm:cxn modelId="{707E5B5B-04BB-4FC0-8418-F7791181EDBF}" type="presParOf" srcId="{CB1F35EE-4D32-4CFD-A820-FB31B6E05BAD}" destId="{A27C9374-0E86-4065-AC11-81091C8636DD}" srcOrd="0" destOrd="0" presId="urn:microsoft.com/office/officeart/2005/8/layout/hProcess6"/>
    <dgm:cxn modelId="{45DDB94A-A334-4ABA-B904-AF26743AE9AD}" type="presParOf" srcId="{A27C9374-0E86-4065-AC11-81091C8636DD}" destId="{ECBB959E-FFCD-48FF-856E-1472AC817431}" srcOrd="0" destOrd="0" presId="urn:microsoft.com/office/officeart/2005/8/layout/hProcess6"/>
    <dgm:cxn modelId="{3DAAD5F7-06BE-401E-ABE6-C94416A3B0A0}" type="presParOf" srcId="{A27C9374-0E86-4065-AC11-81091C8636DD}" destId="{607F48AE-A880-4C7F-BBC0-0E4508EF353E}" srcOrd="1" destOrd="0" presId="urn:microsoft.com/office/officeart/2005/8/layout/hProcess6"/>
    <dgm:cxn modelId="{9E66EADE-6D5F-4872-96E3-BE3EE679B51F}" type="presParOf" srcId="{A27C9374-0E86-4065-AC11-81091C8636DD}" destId="{BC769F7A-5A7E-4269-B8D7-6A30277E7B1D}" srcOrd="2" destOrd="0" presId="urn:microsoft.com/office/officeart/2005/8/layout/hProcess6"/>
    <dgm:cxn modelId="{D3EA4E8F-D8B1-488C-B312-204CAA3CBB47}" type="presParOf" srcId="{A27C9374-0E86-4065-AC11-81091C8636DD}" destId="{9456F6B7-9BD1-493B-972E-AF7D228F4F1D}" srcOrd="3" destOrd="0" presId="urn:microsoft.com/office/officeart/2005/8/layout/hProcess6"/>
    <dgm:cxn modelId="{4C7377C2-8AB6-4761-B698-A27E365DC65B}" type="presParOf" srcId="{CB1F35EE-4D32-4CFD-A820-FB31B6E05BAD}" destId="{8493C16A-5644-42F5-BF71-84D87AFF41CE}" srcOrd="1" destOrd="0" presId="urn:microsoft.com/office/officeart/2005/8/layout/hProcess6"/>
    <dgm:cxn modelId="{6200DE0E-99DF-4C23-8BEA-8ECB5B4469B7}" type="presParOf" srcId="{CB1F35EE-4D32-4CFD-A820-FB31B6E05BAD}" destId="{E17D689E-25E2-4304-AFCE-CD8E88BC6B27}" srcOrd="2" destOrd="0" presId="urn:microsoft.com/office/officeart/2005/8/layout/hProcess6"/>
    <dgm:cxn modelId="{998EBDA5-FF08-4175-B13B-AA5B79F0D458}" type="presParOf" srcId="{E17D689E-25E2-4304-AFCE-CD8E88BC6B27}" destId="{48287782-8BE8-4EA7-B9AF-43CBC4BC2C62}" srcOrd="0" destOrd="0" presId="urn:microsoft.com/office/officeart/2005/8/layout/hProcess6"/>
    <dgm:cxn modelId="{9AC7122F-081D-455B-89F5-527CF04CECD4}" type="presParOf" srcId="{E17D689E-25E2-4304-AFCE-CD8E88BC6B27}" destId="{9C3A08FF-CDCE-4601-A4C3-4531DE416328}" srcOrd="1" destOrd="0" presId="urn:microsoft.com/office/officeart/2005/8/layout/hProcess6"/>
    <dgm:cxn modelId="{EAD6A0AA-3192-46B7-AC52-EB140AC3E267}" type="presParOf" srcId="{E17D689E-25E2-4304-AFCE-CD8E88BC6B27}" destId="{36F8E687-B480-46F6-99A4-244C27DAC3FA}" srcOrd="2" destOrd="0" presId="urn:microsoft.com/office/officeart/2005/8/layout/hProcess6"/>
    <dgm:cxn modelId="{6C06F634-BBA7-43C1-AC46-2F18F5A1688E}" type="presParOf" srcId="{E17D689E-25E2-4304-AFCE-CD8E88BC6B27}" destId="{631EF08F-1679-4CFF-9100-D756D19DACD4}" srcOrd="3" destOrd="0" presId="urn:microsoft.com/office/officeart/2005/8/layout/hProcess6"/>
    <dgm:cxn modelId="{0690F19A-41C1-4975-A7FB-4717B2F6DECC}" type="presParOf" srcId="{CB1F35EE-4D32-4CFD-A820-FB31B6E05BAD}" destId="{571E2F11-D877-4778-B37D-FA59E5B6E51E}" srcOrd="3" destOrd="0" presId="urn:microsoft.com/office/officeart/2005/8/layout/hProcess6"/>
    <dgm:cxn modelId="{B176B80C-5548-4385-885E-24176751233E}" type="presParOf" srcId="{CB1F35EE-4D32-4CFD-A820-FB31B6E05BAD}" destId="{0F61B0DA-621A-4690-AB25-F8FE40C6DF87}" srcOrd="4" destOrd="0" presId="urn:microsoft.com/office/officeart/2005/8/layout/hProcess6"/>
    <dgm:cxn modelId="{A821AFD5-CD02-4A4E-8D8D-E1123D754449}" type="presParOf" srcId="{0F61B0DA-621A-4690-AB25-F8FE40C6DF87}" destId="{C655BACA-CA89-4D6E-9096-19851AAF9D41}" srcOrd="0" destOrd="0" presId="urn:microsoft.com/office/officeart/2005/8/layout/hProcess6"/>
    <dgm:cxn modelId="{06B764A0-AB59-466A-A947-489C62F3F168}" type="presParOf" srcId="{0F61B0DA-621A-4690-AB25-F8FE40C6DF87}" destId="{012647FC-FA24-4204-A999-990BA380360E}" srcOrd="1" destOrd="0" presId="urn:microsoft.com/office/officeart/2005/8/layout/hProcess6"/>
    <dgm:cxn modelId="{C4DD078D-5803-4E76-BA69-5DF15B52F75B}" type="presParOf" srcId="{0F61B0DA-621A-4690-AB25-F8FE40C6DF87}" destId="{A8EA94BF-7CAF-4A09-8F8F-8837347809A5}" srcOrd="2" destOrd="0" presId="urn:microsoft.com/office/officeart/2005/8/layout/hProcess6"/>
    <dgm:cxn modelId="{B5EC423A-0B97-49F9-849B-EF507EF3F436}" type="presParOf" srcId="{0F61B0DA-621A-4690-AB25-F8FE40C6DF87}" destId="{0D3A3444-B174-4E66-947C-4071BB189E1A}" srcOrd="3" destOrd="0" presId="urn:microsoft.com/office/officeart/2005/8/layout/hProcess6"/>
    <dgm:cxn modelId="{C2FDE862-A1BA-40EA-BBD5-0AC63A8D6103}" type="presParOf" srcId="{CB1F35EE-4D32-4CFD-A820-FB31B6E05BAD}" destId="{0E42C007-3E42-486A-97F8-4F012BC7A9E6}" srcOrd="5" destOrd="0" presId="urn:microsoft.com/office/officeart/2005/8/layout/hProcess6"/>
    <dgm:cxn modelId="{8244CFCD-0994-451D-A9B9-143481EA8F13}" type="presParOf" srcId="{CB1F35EE-4D32-4CFD-A820-FB31B6E05BAD}" destId="{7DD4B23A-28EB-416B-8AF6-CD43E17CAA65}" srcOrd="6" destOrd="0" presId="urn:microsoft.com/office/officeart/2005/8/layout/hProcess6"/>
    <dgm:cxn modelId="{7911066B-63CA-4826-ADE4-8AEBE2AA89FC}" type="presParOf" srcId="{7DD4B23A-28EB-416B-8AF6-CD43E17CAA65}" destId="{CCDE0C92-4F9F-44DF-9CA6-455831B9330F}" srcOrd="0" destOrd="0" presId="urn:microsoft.com/office/officeart/2005/8/layout/hProcess6"/>
    <dgm:cxn modelId="{68601698-21D2-465E-A2B6-BF0736D5F56B}" type="presParOf" srcId="{7DD4B23A-28EB-416B-8AF6-CD43E17CAA65}" destId="{42D0DA6B-FCE7-4972-A926-736F008EDDC7}" srcOrd="1" destOrd="0" presId="urn:microsoft.com/office/officeart/2005/8/layout/hProcess6"/>
    <dgm:cxn modelId="{7FAA3E34-FC91-46D0-BB79-59CC2892447E}" type="presParOf" srcId="{7DD4B23A-28EB-416B-8AF6-CD43E17CAA65}" destId="{C8E3DD01-0BF1-41E5-822D-459036574F36}" srcOrd="2" destOrd="0" presId="urn:microsoft.com/office/officeart/2005/8/layout/hProcess6"/>
    <dgm:cxn modelId="{19DF418C-5796-4FC1-B276-2C8F2764C977}" type="presParOf" srcId="{7DD4B23A-28EB-416B-8AF6-CD43E17CAA65}" destId="{8FDEE860-51DA-495D-B34B-D81EF6D8E59B}" srcOrd="3" destOrd="0" presId="urn:microsoft.com/office/officeart/2005/8/layout/hProcess6"/>
    <dgm:cxn modelId="{862F9408-4DA6-4512-9C1A-1718E660C139}" type="presParOf" srcId="{CB1F35EE-4D32-4CFD-A820-FB31B6E05BAD}" destId="{F217832D-85D3-4F46-99E1-5546C86CBD7B}" srcOrd="7" destOrd="0" presId="urn:microsoft.com/office/officeart/2005/8/layout/hProcess6"/>
    <dgm:cxn modelId="{46495D7B-76CD-4CB4-ADE2-BBCB2964C831}" type="presParOf" srcId="{CB1F35EE-4D32-4CFD-A820-FB31B6E05BAD}" destId="{F0D7197C-E093-4A50-AD5A-FDF84204A90D}" srcOrd="8" destOrd="0" presId="urn:microsoft.com/office/officeart/2005/8/layout/hProcess6"/>
    <dgm:cxn modelId="{E33795F5-DE5D-4E2D-AF31-A02541D35F9B}" type="presParOf" srcId="{F0D7197C-E093-4A50-AD5A-FDF84204A90D}" destId="{7099DB6F-4281-4D20-B3ED-ACCCFCF4D650}" srcOrd="0" destOrd="0" presId="urn:microsoft.com/office/officeart/2005/8/layout/hProcess6"/>
    <dgm:cxn modelId="{529B6D8E-D07F-4F8F-9056-25FF6E45FA7D}" type="presParOf" srcId="{F0D7197C-E093-4A50-AD5A-FDF84204A90D}" destId="{FD902DA7-C02F-473A-8DE8-EBFC26DBCA0F}" srcOrd="1" destOrd="0" presId="urn:microsoft.com/office/officeart/2005/8/layout/hProcess6"/>
    <dgm:cxn modelId="{F4BE8DB3-0D29-48E8-8DF1-9B3084E94F8A}" type="presParOf" srcId="{F0D7197C-E093-4A50-AD5A-FDF84204A90D}" destId="{C45B831C-985D-49AA-B34C-503F2EA17CBD}" srcOrd="2" destOrd="0" presId="urn:microsoft.com/office/officeart/2005/8/layout/hProcess6"/>
    <dgm:cxn modelId="{14B48166-FA43-41A5-BBC9-E694329B55FA}" type="presParOf" srcId="{F0D7197C-E093-4A50-AD5A-FDF84204A90D}" destId="{7E63D228-FDD5-4B0F-89B2-4F47EC04A366}" srcOrd="3" destOrd="0" presId="urn:microsoft.com/office/officeart/2005/8/layout/hProcess6"/>
    <dgm:cxn modelId="{BB6FFB82-AB9D-4CB9-B9FD-65D4DCDD0D9B}" type="presParOf" srcId="{CB1F35EE-4D32-4CFD-A820-FB31B6E05BAD}" destId="{605836F8-988F-4463-BA2D-AD63F0CE2D19}" srcOrd="9" destOrd="0" presId="urn:microsoft.com/office/officeart/2005/8/layout/hProcess6"/>
    <dgm:cxn modelId="{384F8E11-A38B-4250-A878-5BE67F16BE90}" type="presParOf" srcId="{CB1F35EE-4D32-4CFD-A820-FB31B6E05BAD}" destId="{C8DE3CD0-7E0A-4B02-8CD3-133E4E3A90EC}" srcOrd="10" destOrd="0" presId="urn:microsoft.com/office/officeart/2005/8/layout/hProcess6"/>
    <dgm:cxn modelId="{384FF82F-C376-451F-A9CB-D8A29DF290AE}" type="presParOf" srcId="{C8DE3CD0-7E0A-4B02-8CD3-133E4E3A90EC}" destId="{3E9B87CE-EAA6-4687-9C42-E5497C004315}" srcOrd="0" destOrd="0" presId="urn:microsoft.com/office/officeart/2005/8/layout/hProcess6"/>
    <dgm:cxn modelId="{A280ACB7-AF55-4A22-A78D-2DF5414653F3}" type="presParOf" srcId="{C8DE3CD0-7E0A-4B02-8CD3-133E4E3A90EC}" destId="{F33D1A30-3505-4F08-BA2F-0EDCA080E32D}" srcOrd="1" destOrd="0" presId="urn:microsoft.com/office/officeart/2005/8/layout/hProcess6"/>
    <dgm:cxn modelId="{DA97A6BF-D98D-4899-BB99-4E47379A5511}" type="presParOf" srcId="{C8DE3CD0-7E0A-4B02-8CD3-133E4E3A90EC}" destId="{8DB8FED7-2CC6-414C-898D-EDDEC035988E}" srcOrd="2" destOrd="0" presId="urn:microsoft.com/office/officeart/2005/8/layout/hProcess6"/>
    <dgm:cxn modelId="{CF4EBE98-B2B8-4ECF-A7A0-7143ACB4AFC7}" type="presParOf" srcId="{C8DE3CD0-7E0A-4B02-8CD3-133E4E3A90EC}" destId="{2EFEBA4E-67AD-4F6B-BD05-D92D47E837B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1FF63-98C6-4D69-BF8A-6E81EEC771BB}">
      <dsp:nvSpPr>
        <dsp:cNvPr id="0" name=""/>
        <dsp:cNvSpPr/>
      </dsp:nvSpPr>
      <dsp:spPr>
        <a:xfrm rot="5400000">
          <a:off x="2216222" y="1196817"/>
          <a:ext cx="801867" cy="5126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3D0BC8-B44D-47C1-8679-D55DF544B83E}">
      <dsp:nvSpPr>
        <dsp:cNvPr id="0" name=""/>
        <dsp:cNvSpPr/>
      </dsp:nvSpPr>
      <dsp:spPr>
        <a:xfrm>
          <a:off x="1504840" y="211482"/>
          <a:ext cx="1659445" cy="924846"/>
        </a:xfrm>
        <a:prstGeom prst="roundRect">
          <a:avLst>
            <a:gd name="adj" fmla="val 166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1549995" y="256637"/>
        <a:ext cx="1569135" cy="834536"/>
      </dsp:txXfrm>
    </dsp:sp>
    <dsp:sp modelId="{F780BD56-22F9-4F4B-AF98-000E87E1C1D2}">
      <dsp:nvSpPr>
        <dsp:cNvPr id="0" name=""/>
        <dsp:cNvSpPr/>
      </dsp:nvSpPr>
      <dsp:spPr>
        <a:xfrm>
          <a:off x="155844" y="1611008"/>
          <a:ext cx="2354967" cy="623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مدیت اجرائیه ریاست تفتیش </a:t>
          </a:r>
          <a:r>
            <a:rPr lang="fa-IR" sz="1400" kern="1200" dirty="0" smtClean="0"/>
            <a:t>معادن: دریافت </a:t>
          </a:r>
          <a:r>
            <a:rPr lang="fa-IR" sz="1400" kern="1200" dirty="0" smtClean="0"/>
            <a:t>وثبت سند درخواست ارزیابی مسایل محیط زیست واجتماعی</a:t>
          </a:r>
          <a:endParaRPr lang="en-US" sz="1400" kern="1200" dirty="0"/>
        </a:p>
      </dsp:txBody>
      <dsp:txXfrm>
        <a:off x="155844" y="1611008"/>
        <a:ext cx="2354967" cy="623469"/>
      </dsp:txXfrm>
    </dsp:sp>
    <dsp:sp modelId="{E51459CA-7A07-4866-90C0-38286E788A6D}">
      <dsp:nvSpPr>
        <dsp:cNvPr id="0" name=""/>
        <dsp:cNvSpPr/>
      </dsp:nvSpPr>
      <dsp:spPr>
        <a:xfrm rot="5400000">
          <a:off x="4012655" y="2254984"/>
          <a:ext cx="784530" cy="53333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14529A6-E9AD-403F-81E7-32FE36D56027}">
      <dsp:nvSpPr>
        <dsp:cNvPr id="0" name=""/>
        <dsp:cNvSpPr/>
      </dsp:nvSpPr>
      <dsp:spPr>
        <a:xfrm>
          <a:off x="3391891" y="1112663"/>
          <a:ext cx="1604484" cy="903059"/>
        </a:xfrm>
        <a:prstGeom prst="roundRect">
          <a:avLst>
            <a:gd name="adj" fmla="val 166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3435983" y="1156755"/>
        <a:ext cx="1516300" cy="814875"/>
      </dsp:txXfrm>
    </dsp:sp>
    <dsp:sp modelId="{C89E3716-DD92-4DC8-86DA-D81E82B7EB58}">
      <dsp:nvSpPr>
        <dsp:cNvPr id="0" name=""/>
        <dsp:cNvSpPr/>
      </dsp:nvSpPr>
      <dsp:spPr>
        <a:xfrm>
          <a:off x="2162064" y="2402407"/>
          <a:ext cx="2096116" cy="555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ریاست تفتیش </a:t>
          </a:r>
          <a:r>
            <a:rPr lang="fa-IR" sz="1400" kern="1200" dirty="0" smtClean="0"/>
            <a:t>معادن:ارجاع به آمریت محیط زیست وصحت ایمنی</a:t>
          </a:r>
          <a:endParaRPr lang="en-US" sz="1400" kern="1200" dirty="0"/>
        </a:p>
      </dsp:txBody>
      <dsp:txXfrm>
        <a:off x="2162064" y="2402407"/>
        <a:ext cx="2096116" cy="555925"/>
      </dsp:txXfrm>
    </dsp:sp>
    <dsp:sp modelId="{5376D004-17AB-4E7E-AAD9-BDD885D4859F}">
      <dsp:nvSpPr>
        <dsp:cNvPr id="0" name=""/>
        <dsp:cNvSpPr/>
      </dsp:nvSpPr>
      <dsp:spPr>
        <a:xfrm rot="5400000">
          <a:off x="7927855" y="4442123"/>
          <a:ext cx="601108" cy="5270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CCBD41B-D543-4FDA-A1FA-5D53396EA560}">
      <dsp:nvSpPr>
        <dsp:cNvPr id="0" name=""/>
        <dsp:cNvSpPr/>
      </dsp:nvSpPr>
      <dsp:spPr>
        <a:xfrm>
          <a:off x="5234227" y="2152226"/>
          <a:ext cx="1747537" cy="956749"/>
        </a:xfrm>
        <a:prstGeom prst="roundRect">
          <a:avLst>
            <a:gd name="adj" fmla="val 1667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/>
        </a:p>
      </dsp:txBody>
      <dsp:txXfrm>
        <a:off x="5280940" y="2198939"/>
        <a:ext cx="1654111" cy="863323"/>
      </dsp:txXfrm>
    </dsp:sp>
    <dsp:sp modelId="{ECFB5A93-1E07-465A-99D8-9D3A326F5CE7}">
      <dsp:nvSpPr>
        <dsp:cNvPr id="0" name=""/>
        <dsp:cNvSpPr/>
      </dsp:nvSpPr>
      <dsp:spPr>
        <a:xfrm>
          <a:off x="3672207" y="3257848"/>
          <a:ext cx="2387488" cy="550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آمریت محیط زیست وصحت وایمنی:ثبت سند وتعین متخصصین مسائیل محیط زیستی </a:t>
          </a:r>
          <a:r>
            <a:rPr lang="fa-IR" sz="1400" kern="1200" dirty="0" smtClean="0"/>
            <a:t>واجتماعی واعزام به ساحه</a:t>
          </a:r>
          <a:endParaRPr lang="en-US" sz="14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3672207" y="3257848"/>
        <a:ext cx="2387488" cy="550751"/>
      </dsp:txXfrm>
    </dsp:sp>
    <dsp:sp modelId="{8B56B29F-D160-4C43-87E3-0A5EE6F1371F}">
      <dsp:nvSpPr>
        <dsp:cNvPr id="0" name=""/>
        <dsp:cNvSpPr/>
      </dsp:nvSpPr>
      <dsp:spPr>
        <a:xfrm rot="5400000">
          <a:off x="6373760" y="3288294"/>
          <a:ext cx="719747" cy="5427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DD7C290-87CC-457C-BD60-DC164CA270DF}">
      <dsp:nvSpPr>
        <dsp:cNvPr id="0" name=""/>
        <dsp:cNvSpPr/>
      </dsp:nvSpPr>
      <dsp:spPr>
        <a:xfrm>
          <a:off x="7196017" y="3070443"/>
          <a:ext cx="1757524" cy="1112427"/>
        </a:xfrm>
        <a:prstGeom prst="roundRect">
          <a:avLst>
            <a:gd name="adj" fmla="val 1667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 dirty="0"/>
        </a:p>
      </dsp:txBody>
      <dsp:txXfrm>
        <a:off x="7250331" y="3124757"/>
        <a:ext cx="1648896" cy="1003799"/>
      </dsp:txXfrm>
    </dsp:sp>
    <dsp:sp modelId="{F72A187E-49E8-44CC-B064-D9E9E9A568EF}">
      <dsp:nvSpPr>
        <dsp:cNvPr id="0" name=""/>
        <dsp:cNvSpPr/>
      </dsp:nvSpPr>
      <dsp:spPr>
        <a:xfrm>
          <a:off x="9028217" y="3469247"/>
          <a:ext cx="1568796" cy="1220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CECB1-9F29-4BD5-B1E7-C1A69583133D}">
      <dsp:nvSpPr>
        <dsp:cNvPr id="0" name=""/>
        <dsp:cNvSpPr/>
      </dsp:nvSpPr>
      <dsp:spPr>
        <a:xfrm>
          <a:off x="9158800" y="4196536"/>
          <a:ext cx="1597107" cy="1004414"/>
        </a:xfrm>
        <a:prstGeom prst="roundRect">
          <a:avLst>
            <a:gd name="adj" fmla="val 1667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</dsp:txBody>
      <dsp:txXfrm>
        <a:off x="9207840" y="4245576"/>
        <a:ext cx="1499027" cy="906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30B95-761B-4E8E-9565-FA8CD75DE2A9}">
      <dsp:nvSpPr>
        <dsp:cNvPr id="0" name=""/>
        <dsp:cNvSpPr/>
      </dsp:nvSpPr>
      <dsp:spPr>
        <a:xfrm>
          <a:off x="5022" y="738758"/>
          <a:ext cx="2591410" cy="1036564"/>
        </a:xfrm>
        <a:prstGeom prst="chevron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solidFill>
                <a:schemeClr val="tx1"/>
              </a:solidFill>
            </a:rPr>
            <a:t>درخواست شرکت به وزارت معادن وپترولیم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3304" y="738758"/>
        <a:ext cx="1554846" cy="1036564"/>
      </dsp:txXfrm>
    </dsp:sp>
    <dsp:sp modelId="{23BC4ADD-5E0E-4524-AF62-E2C720C0EAF3}">
      <dsp:nvSpPr>
        <dsp:cNvPr id="0" name=""/>
        <dsp:cNvSpPr/>
      </dsp:nvSpPr>
      <dsp:spPr>
        <a:xfrm>
          <a:off x="5022" y="1904893"/>
          <a:ext cx="2073128" cy="186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ارجاع درخواست به ریاست تفتیش معادن</a:t>
          </a:r>
          <a:endParaRPr lang="en-US" sz="2000" kern="1200" dirty="0"/>
        </a:p>
      </dsp:txBody>
      <dsp:txXfrm>
        <a:off x="5022" y="1904893"/>
        <a:ext cx="2073128" cy="1869082"/>
      </dsp:txXfrm>
    </dsp:sp>
    <dsp:sp modelId="{99ABDB4D-CD82-4906-87FD-FC5857D3D8AF}">
      <dsp:nvSpPr>
        <dsp:cNvPr id="0" name=""/>
        <dsp:cNvSpPr/>
      </dsp:nvSpPr>
      <dsp:spPr>
        <a:xfrm>
          <a:off x="2380433" y="738758"/>
          <a:ext cx="2591410" cy="1036564"/>
        </a:xfrm>
        <a:prstGeom prst="chevron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solidFill>
                <a:schemeClr val="tx1"/>
              </a:solidFill>
            </a:rPr>
            <a:t>ریاست تفتیش معادن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898715" y="738758"/>
        <a:ext cx="1554846" cy="1036564"/>
      </dsp:txXfrm>
    </dsp:sp>
    <dsp:sp modelId="{B3C1A3A2-C380-4102-BC4C-6DAE6CB3DB89}">
      <dsp:nvSpPr>
        <dsp:cNvPr id="0" name=""/>
        <dsp:cNvSpPr/>
      </dsp:nvSpPr>
      <dsp:spPr>
        <a:xfrm>
          <a:off x="2380433" y="1904893"/>
          <a:ext cx="2073128" cy="186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ثبت درخواست به مدیریت اجرائیه وارجاع به آمریت معدنکاری</a:t>
          </a:r>
          <a:endParaRPr lang="en-US" sz="2000" kern="1200" dirty="0"/>
        </a:p>
      </dsp:txBody>
      <dsp:txXfrm>
        <a:off x="2380433" y="1904893"/>
        <a:ext cx="2073128" cy="1869082"/>
      </dsp:txXfrm>
    </dsp:sp>
    <dsp:sp modelId="{C67F09B0-3D2E-406C-9AF2-91F67772181E}">
      <dsp:nvSpPr>
        <dsp:cNvPr id="0" name=""/>
        <dsp:cNvSpPr/>
      </dsp:nvSpPr>
      <dsp:spPr>
        <a:xfrm>
          <a:off x="4755844" y="738758"/>
          <a:ext cx="2591410" cy="1036564"/>
        </a:xfrm>
        <a:prstGeom prst="chevron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solidFill>
                <a:schemeClr val="tx1"/>
              </a:solidFill>
            </a:rPr>
            <a:t>امریت معدنکاری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274126" y="738758"/>
        <a:ext cx="1554846" cy="1036564"/>
      </dsp:txXfrm>
    </dsp:sp>
    <dsp:sp modelId="{EF846C8F-2F70-4409-B704-33FA315492F4}">
      <dsp:nvSpPr>
        <dsp:cNvPr id="0" name=""/>
        <dsp:cNvSpPr/>
      </dsp:nvSpPr>
      <dsp:spPr>
        <a:xfrm>
          <a:off x="4755844" y="1904893"/>
          <a:ext cx="2073128" cy="186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ثبت ودرخواست هیئت تخنیکی ازریاست کادستر معادن ، </a:t>
          </a:r>
          <a:r>
            <a:rPr lang="fa-IR" sz="2000" kern="1200" dirty="0" smtClean="0"/>
            <a:t>معدنکاری </a:t>
          </a:r>
          <a:r>
            <a:rPr lang="fa-IR" sz="2000" kern="1200" dirty="0" smtClean="0"/>
            <a:t>کوچک </a:t>
          </a:r>
          <a:r>
            <a:rPr lang="fa-IR" sz="2000" kern="1200" dirty="0" smtClean="0"/>
            <a:t>وریاست معادن ولایت مربوطه واعزام </a:t>
          </a:r>
          <a:r>
            <a:rPr lang="fa-IR" sz="2000" kern="1200" dirty="0" smtClean="0"/>
            <a:t>به ساحه معدن</a:t>
          </a:r>
          <a:endParaRPr lang="en-US" sz="2000" kern="1200" dirty="0"/>
        </a:p>
      </dsp:txBody>
      <dsp:txXfrm>
        <a:off x="4755844" y="1904893"/>
        <a:ext cx="2073128" cy="1869082"/>
      </dsp:txXfrm>
    </dsp:sp>
    <dsp:sp modelId="{EBCBA0EC-3542-4586-B378-35AABA5C5F3A}">
      <dsp:nvSpPr>
        <dsp:cNvPr id="0" name=""/>
        <dsp:cNvSpPr/>
      </dsp:nvSpPr>
      <dsp:spPr>
        <a:xfrm>
          <a:off x="7131255" y="738758"/>
          <a:ext cx="2591410" cy="1036564"/>
        </a:xfrm>
        <a:prstGeom prst="chevron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solidFill>
                <a:schemeClr val="tx1"/>
              </a:solidFill>
            </a:rPr>
            <a:t>ساحه معدن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7649537" y="738758"/>
        <a:ext cx="1554846" cy="1036564"/>
      </dsp:txXfrm>
    </dsp:sp>
    <dsp:sp modelId="{A43DDF27-40C8-428E-A948-75190789C4CF}">
      <dsp:nvSpPr>
        <dsp:cNvPr id="0" name=""/>
        <dsp:cNvSpPr/>
      </dsp:nvSpPr>
      <dsp:spPr>
        <a:xfrm>
          <a:off x="7131255" y="1904893"/>
          <a:ext cx="2073128" cy="186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بازدید ازساحه کار، تثبیت نوعیت ومقدار </a:t>
          </a:r>
          <a:r>
            <a:rPr lang="fa-IR" sz="2000" kern="1200" dirty="0" smtClean="0"/>
            <a:t>مواد منفجره، تارثانیه سوز وپتاقی نظربه </a:t>
          </a:r>
          <a:r>
            <a:rPr lang="fa-IR" sz="2000" kern="1200" dirty="0" smtClean="0"/>
            <a:t>نوعیت ودرجه سختی ماده معدنی</a:t>
          </a:r>
          <a:endParaRPr lang="en-US" sz="2000" kern="1200" dirty="0"/>
        </a:p>
      </dsp:txBody>
      <dsp:txXfrm>
        <a:off x="7131255" y="1904893"/>
        <a:ext cx="2073128" cy="1869082"/>
      </dsp:txXfrm>
    </dsp:sp>
    <dsp:sp modelId="{8F2E108F-DDD4-4699-911A-FCE3597F4489}">
      <dsp:nvSpPr>
        <dsp:cNvPr id="0" name=""/>
        <dsp:cNvSpPr/>
      </dsp:nvSpPr>
      <dsp:spPr>
        <a:xfrm>
          <a:off x="9506666" y="738758"/>
          <a:ext cx="2591410" cy="1036564"/>
        </a:xfrm>
        <a:prstGeom prst="chevron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solidFill>
                <a:schemeClr val="tx1"/>
              </a:solidFill>
            </a:rPr>
            <a:t>برگشت به دفتر مرکزریاست تفتیش معادن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024948" y="738758"/>
        <a:ext cx="1554846" cy="1036564"/>
      </dsp:txXfrm>
    </dsp:sp>
    <dsp:sp modelId="{6A84A155-5D58-4195-A2C7-B2A15C96FF9C}">
      <dsp:nvSpPr>
        <dsp:cNvPr id="0" name=""/>
        <dsp:cNvSpPr/>
      </dsp:nvSpPr>
      <dsp:spPr>
        <a:xfrm>
          <a:off x="9506666" y="1904893"/>
          <a:ext cx="2073128" cy="1869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تهیه گزارش ، اخذ منظوری وارسال نظرات فنی وتخنیکی هیئت جهت پروسه جواز وانتقال مواد منفجره در ساحه معدن به </a:t>
          </a:r>
          <a:r>
            <a:rPr lang="fa-IR" sz="2000" kern="1200" dirty="0" smtClean="0"/>
            <a:t>وزارت </a:t>
          </a:r>
          <a:r>
            <a:rPr lang="fa-IR" sz="2000" kern="1200" dirty="0" smtClean="0"/>
            <a:t>امور داخله </a:t>
          </a:r>
          <a:endParaRPr lang="en-US" sz="2000" kern="1200" dirty="0"/>
        </a:p>
      </dsp:txBody>
      <dsp:txXfrm>
        <a:off x="9506666" y="1904893"/>
        <a:ext cx="2073128" cy="1869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F48AE-A880-4C7F-BBC0-0E4508EF353E}">
      <dsp:nvSpPr>
        <dsp:cNvPr id="0" name=""/>
        <dsp:cNvSpPr/>
      </dsp:nvSpPr>
      <dsp:spPr>
        <a:xfrm>
          <a:off x="785992" y="892586"/>
          <a:ext cx="3120330" cy="272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ارجاع درخواست به </a:t>
          </a:r>
          <a:r>
            <a:rPr lang="fa-IR" sz="2000" kern="1200" dirty="0" smtClean="0"/>
            <a:t>آمریت صحت وایمنی ومحیط زیست</a:t>
          </a:r>
          <a:endParaRPr lang="en-US" sz="2000" kern="1200" dirty="0"/>
        </a:p>
      </dsp:txBody>
      <dsp:txXfrm>
        <a:off x="1566074" y="1301720"/>
        <a:ext cx="1521161" cy="1909293"/>
      </dsp:txXfrm>
    </dsp:sp>
    <dsp:sp modelId="{9456F6B7-9BD1-493B-972E-AF7D228F4F1D}">
      <dsp:nvSpPr>
        <dsp:cNvPr id="0" name=""/>
        <dsp:cNvSpPr/>
      </dsp:nvSpPr>
      <dsp:spPr>
        <a:xfrm>
          <a:off x="5909" y="1476284"/>
          <a:ext cx="1560165" cy="1560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مراجعه شرکت به ریاست تفتیش معادن</a:t>
          </a:r>
          <a:endParaRPr lang="en-US" sz="1900" kern="1200" dirty="0"/>
        </a:p>
      </dsp:txBody>
      <dsp:txXfrm>
        <a:off x="234390" y="1704765"/>
        <a:ext cx="1103203" cy="1103203"/>
      </dsp:txXfrm>
    </dsp:sp>
    <dsp:sp modelId="{012647FC-FA24-4204-A999-990BA380360E}">
      <dsp:nvSpPr>
        <dsp:cNvPr id="0" name=""/>
        <dsp:cNvSpPr/>
      </dsp:nvSpPr>
      <dsp:spPr>
        <a:xfrm>
          <a:off x="4881426" y="892586"/>
          <a:ext cx="3120330" cy="272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ثبت درخواست و </a:t>
          </a:r>
          <a:r>
            <a:rPr lang="fa-IR" sz="2000" kern="1200" dirty="0" smtClean="0"/>
            <a:t>معلومات شرکت ، تهیه کتاب،  اخذ هدایت ومنظوری رئیس </a:t>
          </a:r>
          <a:endParaRPr lang="en-US" sz="2000" kern="1200" dirty="0"/>
        </a:p>
      </dsp:txBody>
      <dsp:txXfrm>
        <a:off x="5661508" y="1301720"/>
        <a:ext cx="1521161" cy="1909293"/>
      </dsp:txXfrm>
    </dsp:sp>
    <dsp:sp modelId="{0D3A3444-B174-4E66-947C-4071BB189E1A}">
      <dsp:nvSpPr>
        <dsp:cNvPr id="0" name=""/>
        <dsp:cNvSpPr/>
      </dsp:nvSpPr>
      <dsp:spPr>
        <a:xfrm>
          <a:off x="4101343" y="1476284"/>
          <a:ext cx="1560165" cy="1560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امریت صحت وایمنی ومحیط زیست </a:t>
          </a:r>
          <a:endParaRPr lang="en-US" sz="1900" kern="1200" dirty="0"/>
        </a:p>
      </dsp:txBody>
      <dsp:txXfrm>
        <a:off x="4329824" y="1704765"/>
        <a:ext cx="1103203" cy="1103203"/>
      </dsp:txXfrm>
    </dsp:sp>
    <dsp:sp modelId="{42D0DA6B-FCE7-4972-A926-736F008EDDC7}">
      <dsp:nvSpPr>
        <dsp:cNvPr id="0" name=""/>
        <dsp:cNvSpPr/>
      </dsp:nvSpPr>
      <dsp:spPr>
        <a:xfrm>
          <a:off x="8976859" y="892586"/>
          <a:ext cx="3120330" cy="272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صدور کتاب وتسلیمی به شرکت </a:t>
          </a:r>
          <a:endParaRPr lang="en-US" sz="2000" kern="1200" dirty="0"/>
        </a:p>
      </dsp:txBody>
      <dsp:txXfrm>
        <a:off x="9756942" y="1301720"/>
        <a:ext cx="1521161" cy="1909293"/>
      </dsp:txXfrm>
    </dsp:sp>
    <dsp:sp modelId="{8FDEE860-51DA-495D-B34B-D81EF6D8E59B}">
      <dsp:nvSpPr>
        <dsp:cNvPr id="0" name=""/>
        <dsp:cNvSpPr/>
      </dsp:nvSpPr>
      <dsp:spPr>
        <a:xfrm>
          <a:off x="8196777" y="1476284"/>
          <a:ext cx="1560165" cy="1560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آمریت صحت وایمنی ومحیط زیست</a:t>
          </a:r>
          <a:endParaRPr lang="en-US" sz="1900" kern="1200" dirty="0"/>
        </a:p>
      </dsp:txBody>
      <dsp:txXfrm>
        <a:off x="8425258" y="1704765"/>
        <a:ext cx="1103203" cy="11032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F48AE-A880-4C7F-BBC0-0E4508EF353E}">
      <dsp:nvSpPr>
        <dsp:cNvPr id="0" name=""/>
        <dsp:cNvSpPr/>
      </dsp:nvSpPr>
      <dsp:spPr>
        <a:xfrm>
          <a:off x="785992" y="892586"/>
          <a:ext cx="3120330" cy="272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- ثبت هویت </a:t>
          </a:r>
          <a:r>
            <a:rPr lang="fa-IR" sz="2300" kern="1200" dirty="0" smtClean="0"/>
            <a:t>مسئولین </a:t>
          </a:r>
          <a:r>
            <a:rPr lang="fa-IR" sz="2300" kern="1200" dirty="0" smtClean="0"/>
            <a:t>وجواز شرکت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- تهیه کتاب مشاهدات  </a:t>
          </a:r>
          <a:endParaRPr lang="en-US" sz="2300" kern="1200" dirty="0"/>
        </a:p>
      </dsp:txBody>
      <dsp:txXfrm>
        <a:off x="1566074" y="1301720"/>
        <a:ext cx="1521161" cy="1909293"/>
      </dsp:txXfrm>
    </dsp:sp>
    <dsp:sp modelId="{9456F6B7-9BD1-493B-972E-AF7D228F4F1D}">
      <dsp:nvSpPr>
        <dsp:cNvPr id="0" name=""/>
        <dsp:cNvSpPr/>
      </dsp:nvSpPr>
      <dsp:spPr>
        <a:xfrm>
          <a:off x="5909" y="1476284"/>
          <a:ext cx="1560165" cy="1560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مراجعه ودرخواست شرکت از آمریت معدنکاری</a:t>
          </a:r>
          <a:endParaRPr lang="en-US" sz="1600" kern="1200" dirty="0"/>
        </a:p>
      </dsp:txBody>
      <dsp:txXfrm>
        <a:off x="234390" y="1704765"/>
        <a:ext cx="1103203" cy="1103203"/>
      </dsp:txXfrm>
    </dsp:sp>
    <dsp:sp modelId="{9C3A08FF-CDCE-4601-A4C3-4531DE416328}">
      <dsp:nvSpPr>
        <dsp:cNvPr id="0" name=""/>
        <dsp:cNvSpPr/>
      </dsp:nvSpPr>
      <dsp:spPr>
        <a:xfrm>
          <a:off x="4881426" y="892586"/>
          <a:ext cx="3120330" cy="272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اخذ هدایت ومنظوری رئیس </a:t>
          </a:r>
          <a:endParaRPr lang="en-US" sz="2300" kern="1200" dirty="0"/>
        </a:p>
      </dsp:txBody>
      <dsp:txXfrm>
        <a:off x="5661508" y="1301720"/>
        <a:ext cx="1521161" cy="1909293"/>
      </dsp:txXfrm>
    </dsp:sp>
    <dsp:sp modelId="{631EF08F-1679-4CFF-9100-D756D19DACD4}">
      <dsp:nvSpPr>
        <dsp:cNvPr id="0" name=""/>
        <dsp:cNvSpPr/>
      </dsp:nvSpPr>
      <dsp:spPr>
        <a:xfrm>
          <a:off x="4101343" y="1476284"/>
          <a:ext cx="1560165" cy="1560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ریاست تفتیش معادن </a:t>
          </a:r>
          <a:endParaRPr lang="en-US" sz="1600" kern="1200" dirty="0"/>
        </a:p>
      </dsp:txBody>
      <dsp:txXfrm>
        <a:off x="4329824" y="1704765"/>
        <a:ext cx="1103203" cy="1103203"/>
      </dsp:txXfrm>
    </dsp:sp>
    <dsp:sp modelId="{012647FC-FA24-4204-A999-990BA380360E}">
      <dsp:nvSpPr>
        <dsp:cNvPr id="0" name=""/>
        <dsp:cNvSpPr/>
      </dsp:nvSpPr>
      <dsp:spPr>
        <a:xfrm>
          <a:off x="8976859" y="892586"/>
          <a:ext cx="3120330" cy="272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2921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صادر وتسلیمی کتاب مشاهدات ورهنمایی استفاده از آن به شرکت .</a:t>
          </a:r>
          <a:endParaRPr lang="en-US" sz="2300" kern="1200" dirty="0"/>
        </a:p>
      </dsp:txBody>
      <dsp:txXfrm>
        <a:off x="9756942" y="1301720"/>
        <a:ext cx="1521161" cy="1909293"/>
      </dsp:txXfrm>
    </dsp:sp>
    <dsp:sp modelId="{0D3A3444-B174-4E66-947C-4071BB189E1A}">
      <dsp:nvSpPr>
        <dsp:cNvPr id="0" name=""/>
        <dsp:cNvSpPr/>
      </dsp:nvSpPr>
      <dsp:spPr>
        <a:xfrm>
          <a:off x="8196777" y="1476284"/>
          <a:ext cx="1560165" cy="1560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امریت معدنکاری </a:t>
          </a:r>
          <a:endParaRPr lang="en-US" sz="1600" kern="1200" dirty="0"/>
        </a:p>
      </dsp:txBody>
      <dsp:txXfrm>
        <a:off x="8425258" y="1704765"/>
        <a:ext cx="1103203" cy="11032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A7426-25C7-43D3-A5DD-6BCAABBB7DDC}">
      <dsp:nvSpPr>
        <dsp:cNvPr id="0" name=""/>
        <dsp:cNvSpPr/>
      </dsp:nvSpPr>
      <dsp:spPr>
        <a:xfrm>
          <a:off x="5773447" y="2513254"/>
          <a:ext cx="2319760" cy="1564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از جریان بازرسی واجراات ساحوی درظرف پنج روز گزارش تهیه وبه مقام وزارت ارائه میدارند.</a:t>
          </a:r>
          <a:endParaRPr lang="en-US" sz="1400" kern="1200" dirty="0"/>
        </a:p>
      </dsp:txBody>
      <dsp:txXfrm>
        <a:off x="6503749" y="2938834"/>
        <a:ext cx="1555084" cy="1104869"/>
      </dsp:txXfrm>
    </dsp:sp>
    <dsp:sp modelId="{F379752B-57BD-4A06-9424-4768CF95C335}">
      <dsp:nvSpPr>
        <dsp:cNvPr id="0" name=""/>
        <dsp:cNvSpPr/>
      </dsp:nvSpPr>
      <dsp:spPr>
        <a:xfrm>
          <a:off x="127775" y="2514144"/>
          <a:ext cx="2793136" cy="165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پلان تطبیق رفع نواقص وتطبیق هدایت مفتشین ساخته شده وبعد از منظوری جهت تطبیق به مدیران معادن ارسال میگردد.</a:t>
          </a:r>
          <a:endParaRPr lang="en-US" sz="1400" kern="1200" dirty="0"/>
        </a:p>
      </dsp:txBody>
      <dsp:txXfrm>
        <a:off x="164152" y="2964519"/>
        <a:ext cx="1882441" cy="1169240"/>
      </dsp:txXfrm>
    </dsp:sp>
    <dsp:sp modelId="{1E09EC03-F2FC-42EE-B4D9-E0696F6848D0}">
      <dsp:nvSpPr>
        <dsp:cNvPr id="0" name=""/>
        <dsp:cNvSpPr/>
      </dsp:nvSpPr>
      <dsp:spPr>
        <a:xfrm>
          <a:off x="5777914" y="-33564"/>
          <a:ext cx="2308376" cy="1715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 بعد ازهماهنگی بازرسی عملی ساحه معدنی  شروع میگردد که امورفعالیت های معدنکاری را تفتیش می نمایند.</a:t>
          </a:r>
          <a:endParaRPr lang="en-US" sz="1400" kern="1200" dirty="0"/>
        </a:p>
      </dsp:txBody>
      <dsp:txXfrm>
        <a:off x="6508108" y="4117"/>
        <a:ext cx="1540501" cy="1211166"/>
      </dsp:txXfrm>
    </dsp:sp>
    <dsp:sp modelId="{40310BD2-4CED-48F3-A665-E42BB27A91D2}">
      <dsp:nvSpPr>
        <dsp:cNvPr id="0" name=""/>
        <dsp:cNvSpPr/>
      </dsp:nvSpPr>
      <dsp:spPr>
        <a:xfrm>
          <a:off x="155080" y="-28577"/>
          <a:ext cx="2336639" cy="18232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400" kern="1200" dirty="0" smtClean="0"/>
            <a:t>ساختن تیم، تهیه امکانات وضروریت ها توسط آمریت </a:t>
          </a:r>
          <a:r>
            <a:rPr lang="fa-IR" sz="1400" kern="1200" dirty="0" smtClean="0"/>
            <a:t>های زون تفتیش </a:t>
          </a:r>
          <a:r>
            <a:rPr lang="fa-IR" sz="1400" kern="1200" dirty="0" smtClean="0"/>
            <a:t>معادن واعزام تیم به ساحه.</a:t>
          </a:r>
          <a:endParaRPr lang="en-US" sz="1400" kern="1200" dirty="0"/>
        </a:p>
      </dsp:txBody>
      <dsp:txXfrm>
        <a:off x="195131" y="11474"/>
        <a:ext cx="1555545" cy="1287343"/>
      </dsp:txXfrm>
    </dsp:sp>
    <dsp:sp modelId="{4750EFF8-7E47-411B-A1A5-B01C6903ABA9}">
      <dsp:nvSpPr>
        <dsp:cNvPr id="0" name=""/>
        <dsp:cNvSpPr/>
      </dsp:nvSpPr>
      <dsp:spPr>
        <a:xfrm>
          <a:off x="1829881" y="248958"/>
          <a:ext cx="2236226" cy="1732380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</a:rPr>
            <a:t>1. آمادگی </a:t>
          </a:r>
          <a:r>
            <a:rPr lang="fa-IR" sz="1400" b="1" kern="1200" dirty="0" smtClean="0">
              <a:solidFill>
                <a:schemeClr val="tx1"/>
              </a:solidFill>
            </a:rPr>
            <a:t>برای </a:t>
          </a:r>
          <a:r>
            <a:rPr lang="fa-IR" sz="1400" b="1" kern="1200" dirty="0" smtClean="0">
              <a:solidFill>
                <a:schemeClr val="tx1"/>
              </a:solidFill>
            </a:rPr>
            <a:t>تفتیش:</a:t>
          </a:r>
        </a:p>
        <a:p>
          <a:pPr marL="265113" lvl="0" indent="0" algn="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</a:rPr>
            <a:t> </a:t>
          </a:r>
          <a:r>
            <a:rPr lang="fa-IR" sz="1400" b="1" kern="1200" dirty="0" smtClean="0">
              <a:solidFill>
                <a:schemeClr val="tx1"/>
              </a:solidFill>
            </a:rPr>
            <a:t>درشعبات ریاست تفتیش </a:t>
          </a:r>
          <a:r>
            <a:rPr lang="fa-IR" sz="1400" b="1" kern="1200" dirty="0" smtClean="0">
              <a:solidFill>
                <a:schemeClr val="tx1"/>
              </a:solidFill>
            </a:rPr>
            <a:t>معادن صورت میگیرد.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484856" y="756360"/>
        <a:ext cx="1581251" cy="1224978"/>
      </dsp:txXfrm>
    </dsp:sp>
    <dsp:sp modelId="{8DAFF9B3-61DD-40A7-8641-BF289D908DEF}">
      <dsp:nvSpPr>
        <dsp:cNvPr id="0" name=""/>
        <dsp:cNvSpPr/>
      </dsp:nvSpPr>
      <dsp:spPr>
        <a:xfrm rot="5400000">
          <a:off x="4411958" y="4675"/>
          <a:ext cx="1732380" cy="2220946"/>
        </a:xfrm>
        <a:prstGeom prst="pieWedg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</a:rPr>
            <a:t>2.سروی یا تطبیق بازرسی: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</a:rPr>
            <a:t> </a:t>
          </a:r>
          <a:r>
            <a:rPr lang="fa-IR" sz="1400" b="1" kern="1200" dirty="0" smtClean="0">
              <a:solidFill>
                <a:schemeClr val="tx1"/>
              </a:solidFill>
            </a:rPr>
            <a:t>عزیمت به ساحه معدن</a:t>
          </a:r>
          <a:endParaRPr lang="en-US" sz="1400" b="1" kern="1200" dirty="0">
            <a:solidFill>
              <a:schemeClr val="tx1"/>
            </a:solidFill>
          </a:endParaRPr>
        </a:p>
      </dsp:txBody>
      <dsp:txXfrm rot="-5400000">
        <a:off x="4167675" y="756360"/>
        <a:ext cx="1570446" cy="1224978"/>
      </dsp:txXfrm>
    </dsp:sp>
    <dsp:sp modelId="{A8764B55-33DD-41F7-BC82-524AF7B83341}">
      <dsp:nvSpPr>
        <dsp:cNvPr id="0" name=""/>
        <dsp:cNvSpPr/>
      </dsp:nvSpPr>
      <dsp:spPr>
        <a:xfrm rot="10800000">
          <a:off x="4190196" y="2061356"/>
          <a:ext cx="2201647" cy="1732380"/>
        </a:xfrm>
        <a:prstGeom prst="pieWedg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</a:rPr>
            <a:t>3. </a:t>
          </a:r>
          <a:r>
            <a:rPr lang="fa-IR" sz="1400" b="1" kern="1200" dirty="0" smtClean="0">
              <a:solidFill>
                <a:schemeClr val="tx1"/>
              </a:solidFill>
            </a:rPr>
            <a:t>ارائه گزارش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</a:rPr>
            <a:t>دوباره </a:t>
          </a:r>
          <a:r>
            <a:rPr lang="fa-IR" sz="1400" b="1" kern="1200" dirty="0" smtClean="0">
              <a:solidFill>
                <a:schemeClr val="tx1"/>
              </a:solidFill>
            </a:rPr>
            <a:t>به شعبات ریاست تفیش معادن برگشت مینماید</a:t>
          </a:r>
          <a:endParaRPr lang="en-US" sz="1400" b="1" kern="1200" dirty="0">
            <a:solidFill>
              <a:schemeClr val="tx1"/>
            </a:solidFill>
          </a:endParaRPr>
        </a:p>
      </dsp:txBody>
      <dsp:txXfrm rot="10800000">
        <a:off x="4190196" y="2061356"/>
        <a:ext cx="1556800" cy="1224978"/>
      </dsp:txXfrm>
    </dsp:sp>
    <dsp:sp modelId="{ECBF451F-CA3D-4F94-89E6-E7F2CBBEC177}">
      <dsp:nvSpPr>
        <dsp:cNvPr id="0" name=""/>
        <dsp:cNvSpPr/>
      </dsp:nvSpPr>
      <dsp:spPr>
        <a:xfrm rot="16200000">
          <a:off x="2097586" y="1799680"/>
          <a:ext cx="1732380" cy="2255732"/>
        </a:xfrm>
        <a:prstGeom prst="pieWedg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chemeClr val="tx1"/>
              </a:solidFill>
            </a:rPr>
            <a:t>4. پلان اقدامات اصلاحی- بعد از منظوری گزارش درشعبات مربوطه صورت </a:t>
          </a:r>
          <a:r>
            <a:rPr lang="fa-IR" sz="1400" b="1" kern="1200" dirty="0" smtClean="0">
              <a:solidFill>
                <a:schemeClr val="tx1"/>
              </a:solidFill>
            </a:rPr>
            <a:t>میگیرد</a:t>
          </a:r>
          <a:endParaRPr lang="en-US" sz="1400" b="1" kern="1200" dirty="0">
            <a:solidFill>
              <a:schemeClr val="tx1"/>
            </a:solidFill>
          </a:endParaRPr>
        </a:p>
      </dsp:txBody>
      <dsp:txXfrm rot="5400000">
        <a:off x="2496600" y="2061356"/>
        <a:ext cx="1595043" cy="1224978"/>
      </dsp:txXfrm>
    </dsp:sp>
    <dsp:sp modelId="{0A43C447-8358-4AD2-AE6C-D503EED2B196}">
      <dsp:nvSpPr>
        <dsp:cNvPr id="0" name=""/>
        <dsp:cNvSpPr/>
      </dsp:nvSpPr>
      <dsp:spPr>
        <a:xfrm>
          <a:off x="3974086" y="1661268"/>
          <a:ext cx="598131" cy="520114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25898-B8EE-4954-8B82-EB6EFEA13EA9}">
      <dsp:nvSpPr>
        <dsp:cNvPr id="0" name=""/>
        <dsp:cNvSpPr/>
      </dsp:nvSpPr>
      <dsp:spPr>
        <a:xfrm rot="10800000">
          <a:off x="3974086" y="1861312"/>
          <a:ext cx="598131" cy="520114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F48AE-A880-4C7F-BBC0-0E4508EF353E}">
      <dsp:nvSpPr>
        <dsp:cNvPr id="0" name=""/>
        <dsp:cNvSpPr/>
      </dsp:nvSpPr>
      <dsp:spPr>
        <a:xfrm>
          <a:off x="260059" y="1391216"/>
          <a:ext cx="1620552" cy="235637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دریافت </a:t>
          </a:r>
          <a:r>
            <a:rPr lang="fa-IR" sz="1400" kern="1200" dirty="0" smtClean="0"/>
            <a:t>سند درخواست </a:t>
          </a:r>
          <a:r>
            <a:rPr lang="fa-IR" sz="1400" kern="1200" dirty="0" smtClean="0"/>
            <a:t>تثبیت حجم وتشکیل تیم واعزام به ساحه </a:t>
          </a:r>
          <a:endParaRPr lang="en-US" sz="1400" kern="1200" dirty="0"/>
        </a:p>
      </dsp:txBody>
      <dsp:txXfrm>
        <a:off x="665197" y="1744672"/>
        <a:ext cx="790019" cy="1649459"/>
      </dsp:txXfrm>
    </dsp:sp>
    <dsp:sp modelId="{9456F6B7-9BD1-493B-972E-AF7D228F4F1D}">
      <dsp:nvSpPr>
        <dsp:cNvPr id="0" name=""/>
        <dsp:cNvSpPr/>
      </dsp:nvSpPr>
      <dsp:spPr>
        <a:xfrm>
          <a:off x="3040" y="2213637"/>
          <a:ext cx="711529" cy="711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مراجعه به آمریت ثتبیت حجم</a:t>
          </a:r>
          <a:endParaRPr lang="en-US" sz="1100" kern="1200" dirty="0"/>
        </a:p>
      </dsp:txBody>
      <dsp:txXfrm>
        <a:off x="107241" y="2317838"/>
        <a:ext cx="503127" cy="503127"/>
      </dsp:txXfrm>
    </dsp:sp>
    <dsp:sp modelId="{9C3A08FF-CDCE-4601-A4C3-4531DE416328}">
      <dsp:nvSpPr>
        <dsp:cNvPr id="0" name=""/>
        <dsp:cNvSpPr/>
      </dsp:nvSpPr>
      <dsp:spPr>
        <a:xfrm>
          <a:off x="2150722" y="1441844"/>
          <a:ext cx="1772250" cy="225511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سروی ومحاسبه ساحه کار توسط تیم تثبیت حجم </a:t>
          </a:r>
          <a:endParaRPr lang="en-US" sz="1400" kern="1200" dirty="0"/>
        </a:p>
      </dsp:txBody>
      <dsp:txXfrm>
        <a:off x="2593785" y="1780111"/>
        <a:ext cx="863972" cy="1578580"/>
      </dsp:txXfrm>
    </dsp:sp>
    <dsp:sp modelId="{631EF08F-1679-4CFF-9100-D756D19DACD4}">
      <dsp:nvSpPr>
        <dsp:cNvPr id="0" name=""/>
        <dsp:cNvSpPr/>
      </dsp:nvSpPr>
      <dsp:spPr>
        <a:xfrm>
          <a:off x="1882290" y="2213637"/>
          <a:ext cx="711529" cy="711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ساحه معدنی</a:t>
          </a:r>
          <a:endParaRPr lang="en-US" sz="1100" kern="1200" dirty="0"/>
        </a:p>
      </dsp:txBody>
      <dsp:txXfrm>
        <a:off x="1986491" y="2317838"/>
        <a:ext cx="503127" cy="503127"/>
      </dsp:txXfrm>
    </dsp:sp>
    <dsp:sp modelId="{012647FC-FA24-4204-A999-990BA380360E}">
      <dsp:nvSpPr>
        <dsp:cNvPr id="0" name=""/>
        <dsp:cNvSpPr/>
      </dsp:nvSpPr>
      <dsp:spPr>
        <a:xfrm>
          <a:off x="4209377" y="1472221"/>
          <a:ext cx="1739662" cy="2194360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تهیه گزارش از بازرسی وتثبت حجم ساحه فعالیت معدنکاری</a:t>
          </a:r>
          <a:endParaRPr lang="en-US" sz="1400" kern="1200" dirty="0"/>
        </a:p>
      </dsp:txBody>
      <dsp:txXfrm>
        <a:off x="4644293" y="1801375"/>
        <a:ext cx="848085" cy="1536052"/>
      </dsp:txXfrm>
    </dsp:sp>
    <dsp:sp modelId="{0D3A3444-B174-4E66-947C-4071BB189E1A}">
      <dsp:nvSpPr>
        <dsp:cNvPr id="0" name=""/>
        <dsp:cNvSpPr/>
      </dsp:nvSpPr>
      <dsp:spPr>
        <a:xfrm>
          <a:off x="3968282" y="2213637"/>
          <a:ext cx="711529" cy="711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برگشت به آمریت تثبیت حجم</a:t>
          </a:r>
          <a:endParaRPr lang="en-US" sz="1100" kern="1200" dirty="0"/>
        </a:p>
      </dsp:txBody>
      <dsp:txXfrm>
        <a:off x="4072483" y="2317838"/>
        <a:ext cx="503127" cy="503127"/>
      </dsp:txXfrm>
    </dsp:sp>
    <dsp:sp modelId="{42D0DA6B-FCE7-4972-A926-736F008EDDC7}">
      <dsp:nvSpPr>
        <dsp:cNvPr id="0" name=""/>
        <dsp:cNvSpPr/>
      </dsp:nvSpPr>
      <dsp:spPr>
        <a:xfrm>
          <a:off x="6249291" y="1532975"/>
          <a:ext cx="1711969" cy="207285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تحلیل وتجزیه گزارش وارجاع به مقام وزارت غرض منظوری</a:t>
          </a:r>
          <a:endParaRPr lang="en-US" sz="1400" kern="1200" dirty="0"/>
        </a:p>
      </dsp:txBody>
      <dsp:txXfrm>
        <a:off x="6677283" y="1843903"/>
        <a:ext cx="834585" cy="1450997"/>
      </dsp:txXfrm>
    </dsp:sp>
    <dsp:sp modelId="{8FDEE860-51DA-495D-B34B-D81EF6D8E59B}">
      <dsp:nvSpPr>
        <dsp:cNvPr id="0" name=""/>
        <dsp:cNvSpPr/>
      </dsp:nvSpPr>
      <dsp:spPr>
        <a:xfrm>
          <a:off x="5961626" y="2213637"/>
          <a:ext cx="711529" cy="711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ریاست تفتیش معادن </a:t>
          </a:r>
          <a:endParaRPr lang="en-US" sz="1100" kern="1200" dirty="0"/>
        </a:p>
      </dsp:txBody>
      <dsp:txXfrm>
        <a:off x="6065827" y="2317838"/>
        <a:ext cx="503127" cy="503127"/>
      </dsp:txXfrm>
    </dsp:sp>
    <dsp:sp modelId="{FD902DA7-C02F-473A-8DE8-EBFC26DBCA0F}">
      <dsp:nvSpPr>
        <dsp:cNvPr id="0" name=""/>
        <dsp:cNvSpPr/>
      </dsp:nvSpPr>
      <dsp:spPr>
        <a:xfrm>
          <a:off x="8156746" y="1613980"/>
          <a:ext cx="1921500" cy="191084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715963" algn="l"/>
            </a:tabLst>
          </a:pPr>
          <a:r>
            <a:rPr lang="fa-IR" sz="1400" kern="1200" dirty="0" smtClean="0"/>
            <a:t>منظوری گزارش وصدور هدایت به ریاست تفتیش </a:t>
          </a:r>
          <a:r>
            <a:rPr lang="fa-IR" sz="1400" kern="1200" dirty="0" smtClean="0"/>
            <a:t>معادن بمنظور تطبیق هدایات  </a:t>
          </a:r>
          <a:endParaRPr lang="en-US" sz="1400" kern="1200" dirty="0"/>
        </a:p>
      </dsp:txBody>
      <dsp:txXfrm>
        <a:off x="8637121" y="1900606"/>
        <a:ext cx="936731" cy="1337591"/>
      </dsp:txXfrm>
    </dsp:sp>
    <dsp:sp modelId="{7E63D228-FDD5-4B0F-89B2-4F47EC04A366}">
      <dsp:nvSpPr>
        <dsp:cNvPr id="0" name=""/>
        <dsp:cNvSpPr/>
      </dsp:nvSpPr>
      <dsp:spPr>
        <a:xfrm>
          <a:off x="7995663" y="2213637"/>
          <a:ext cx="711529" cy="711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مقام وزارت</a:t>
          </a:r>
          <a:endParaRPr lang="en-US" sz="1100" kern="1200" dirty="0"/>
        </a:p>
      </dsp:txBody>
      <dsp:txXfrm>
        <a:off x="8099864" y="2317838"/>
        <a:ext cx="503127" cy="503127"/>
      </dsp:txXfrm>
    </dsp:sp>
    <dsp:sp modelId="{F33D1A30-3505-4F08-BA2F-0EDCA080E32D}">
      <dsp:nvSpPr>
        <dsp:cNvPr id="0" name=""/>
        <dsp:cNvSpPr/>
      </dsp:nvSpPr>
      <dsp:spPr>
        <a:xfrm>
          <a:off x="10368907" y="1624105"/>
          <a:ext cx="1731152" cy="18905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1143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900" kern="1200" dirty="0" smtClean="0"/>
            <a:t>ثبت گزارش وارسال هدایت مفتشین </a:t>
          </a:r>
          <a:r>
            <a:rPr lang="fa-IR" sz="900" kern="1200" dirty="0" smtClean="0"/>
            <a:t>بمنظور تطبیق هدهایات و </a:t>
          </a:r>
          <a:r>
            <a:rPr lang="fa-IR" sz="900" kern="1200" dirty="0" smtClean="0"/>
            <a:t>حصول رویالتی درصورت اضافه برداشت مواد معدنی به ریاست معادن ولایت مربوطه ذریعه مکتوب</a:t>
          </a:r>
          <a:endParaRPr lang="en-US" sz="900" kern="1200" dirty="0"/>
        </a:p>
      </dsp:txBody>
      <dsp:txXfrm>
        <a:off x="10801695" y="1907694"/>
        <a:ext cx="843937" cy="1323414"/>
      </dsp:txXfrm>
    </dsp:sp>
    <dsp:sp modelId="{2EFEBA4E-67AD-4F6B-BD05-D92D47E837BF}">
      <dsp:nvSpPr>
        <dsp:cNvPr id="0" name=""/>
        <dsp:cNvSpPr/>
      </dsp:nvSpPr>
      <dsp:spPr>
        <a:xfrm>
          <a:off x="10101741" y="2213637"/>
          <a:ext cx="711529" cy="711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/>
            <a:t>ریاست تفتیش معادن</a:t>
          </a:r>
          <a:endParaRPr lang="en-US" sz="1100" kern="1200" dirty="0"/>
        </a:p>
      </dsp:txBody>
      <dsp:txXfrm>
        <a:off x="10205942" y="2317838"/>
        <a:ext cx="503127" cy="503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3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3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4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3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9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6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6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0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8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7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2222-27F8-4C34-84E6-1401CF7E68D6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F5BB6-98A6-4E4B-9F89-5C74507E2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3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882" y="77118"/>
            <a:ext cx="9144000" cy="864220"/>
          </a:xfrm>
        </p:spPr>
        <p:txBody>
          <a:bodyPr>
            <a:normAutofit fontScale="90000"/>
          </a:bodyPr>
          <a:lstStyle/>
          <a:p>
            <a:r>
              <a:rPr lang="fa-IR" sz="1800" b="1" dirty="0" smtClean="0">
                <a:cs typeface="B Nazanin" panose="00000400000000000000" pitchFamily="2" charset="-78"/>
              </a:rPr>
              <a:t/>
            </a:r>
            <a:br>
              <a:rPr lang="fa-IR" sz="1800" b="1" dirty="0" smtClean="0">
                <a:cs typeface="B Nazanin" panose="00000400000000000000" pitchFamily="2" charset="-78"/>
              </a:rPr>
            </a:br>
            <a:r>
              <a:rPr lang="fa-IR" sz="2200" b="1" dirty="0" smtClean="0">
                <a:cs typeface="B Nazanin" panose="00000400000000000000" pitchFamily="2" charset="-78"/>
              </a:rPr>
              <a:t>ریاست تفتیش معادن</a:t>
            </a:r>
            <a:br>
              <a:rPr lang="fa-IR" sz="2200" b="1" dirty="0" smtClean="0">
                <a:cs typeface="B Nazanin" panose="00000400000000000000" pitchFamily="2" charset="-78"/>
              </a:rPr>
            </a:br>
            <a:r>
              <a:rPr lang="fa-IR" sz="2200" b="1" dirty="0" smtClean="0">
                <a:cs typeface="B Nazanin" panose="00000400000000000000" pitchFamily="2" charset="-78"/>
              </a:rPr>
              <a:t>آمریت صحت وایمنی ومحیط زیست </a:t>
            </a:r>
            <a:r>
              <a:rPr lang="fa-IR" sz="1800" b="1" dirty="0" smtClean="0">
                <a:cs typeface="B Nazanin" panose="00000400000000000000" pitchFamily="2" charset="-78"/>
              </a:rPr>
              <a:t/>
            </a:r>
            <a:br>
              <a:rPr lang="fa-IR" sz="1800" b="1" dirty="0" smtClean="0">
                <a:cs typeface="B Nazanin" panose="00000400000000000000" pitchFamily="2" charset="-78"/>
              </a:rPr>
            </a:br>
            <a:r>
              <a:rPr lang="fa-IR" sz="1800" b="1" dirty="0" smtClean="0">
                <a:cs typeface="B Nazanin" panose="00000400000000000000" pitchFamily="2" charset="-78"/>
              </a:rPr>
              <a:t>پروسه دریافت سند ارزیابی مسایل محیط زیستی واجتماعی </a:t>
            </a:r>
            <a:endParaRPr lang="en-US" sz="1800" b="1" dirty="0">
              <a:cs typeface="B Nazanin" panose="000004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941338"/>
            <a:ext cx="12192000" cy="5916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298847775"/>
              </p:ext>
            </p:extLst>
          </p:nvPr>
        </p:nvGraphicFramePr>
        <p:xfrm>
          <a:off x="0" y="941338"/>
          <a:ext cx="12095017" cy="5916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6705601" y="6205579"/>
            <a:ext cx="2929152" cy="513871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ctr" rtl="1">
              <a:buFont typeface="Arial" panose="020B0604020202020204" pitchFamily="34" charset="0"/>
              <a:buChar char="•"/>
            </a:pPr>
            <a:r>
              <a:rPr lang="fa-IR" sz="1400" dirty="0" smtClean="0">
                <a:solidFill>
                  <a:schemeClr val="tx1"/>
                </a:solidFill>
              </a:rPr>
              <a:t>تیم متخصصین محیط زیست واجتماعی: تهیه گزارش وابرازنظر می نماید.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71450" indent="-171450" algn="ctr" rt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98473" y="5229306"/>
            <a:ext cx="2669281" cy="74113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ctr" rtl="1">
              <a:buFont typeface="Arial" panose="020B0604020202020204" pitchFamily="34" charset="0"/>
              <a:buChar char="•"/>
            </a:pPr>
            <a:r>
              <a:rPr lang="fa-I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متخصصین محیط زیست واجتماعی: بازرسی مسائیل محیط زیستی واجتماعی درساحه </a:t>
            </a:r>
            <a:r>
              <a:rPr lang="fa-I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معدنکاری انجام میدهد. </a:t>
            </a: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rtl="1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4436" y="376535"/>
            <a:ext cx="7412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ریاست تفتیش معادن 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 smtClean="0">
                <a:cs typeface="B Nazanin" panose="00000400000000000000" pitchFamily="2" charset="-78"/>
              </a:rPr>
              <a:t>آمریت معدنکاری</a:t>
            </a:r>
          </a:p>
          <a:p>
            <a:pPr algn="ctr" rtl="1"/>
            <a:r>
              <a:rPr lang="fa-IR" b="1" dirty="0">
                <a:cs typeface="B Nazanin" panose="00000400000000000000" pitchFamily="2" charset="-78"/>
              </a:rPr>
              <a:t>طی مراحل اسناد ابراز نظرتخنیکی مواد منفجره معدنی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42996"/>
            <a:ext cx="12192000" cy="521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67715260"/>
              </p:ext>
            </p:extLst>
          </p:nvPr>
        </p:nvGraphicFramePr>
        <p:xfrm>
          <a:off x="0" y="2269066"/>
          <a:ext cx="12103100" cy="451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6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4436" y="376535"/>
            <a:ext cx="7412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ریاست تفتیش معادن 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 smtClean="0">
                <a:cs typeface="B Nazanin" panose="00000400000000000000" pitchFamily="2" charset="-78"/>
              </a:rPr>
              <a:t>آمریت صحت وایمنی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پروسه اخذ کتاب ثبت حوادث پروژه معدنی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42996"/>
            <a:ext cx="12192000" cy="521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59966063"/>
              </p:ext>
            </p:extLst>
          </p:nvPr>
        </p:nvGraphicFramePr>
        <p:xfrm>
          <a:off x="0" y="2269066"/>
          <a:ext cx="12103100" cy="451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83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4436" y="376535"/>
            <a:ext cx="7412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ریاست تفتیش معادن 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 smtClean="0">
                <a:cs typeface="B Nazanin" panose="00000400000000000000" pitchFamily="2" charset="-78"/>
              </a:rPr>
              <a:t>آمریت معدنکاری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پروسه اخذ کتاب مشاهدات پروژه معدنی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42996"/>
            <a:ext cx="12192000" cy="521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94618507"/>
              </p:ext>
            </p:extLst>
          </p:nvPr>
        </p:nvGraphicFramePr>
        <p:xfrm>
          <a:off x="0" y="2269066"/>
          <a:ext cx="12103100" cy="451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5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4436" y="376535"/>
            <a:ext cx="7412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ریاست تفتیش معادن 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 smtClean="0">
                <a:cs typeface="B Nazanin" panose="00000400000000000000" pitchFamily="2" charset="-78"/>
              </a:rPr>
              <a:t>آمریت زون تفتیش معادن</a:t>
            </a:r>
          </a:p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پروسه ماموریت های نظارت وبازرسی فنی وتخنیکی از معادن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42996"/>
            <a:ext cx="12192000" cy="521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92550423"/>
              </p:ext>
            </p:extLst>
          </p:nvPr>
        </p:nvGraphicFramePr>
        <p:xfrm>
          <a:off x="2029887" y="1773716"/>
          <a:ext cx="8546305" cy="4042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744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4436" y="376535"/>
            <a:ext cx="7412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ریاست تفتیش معادن 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 smtClean="0">
                <a:cs typeface="B Nazanin" panose="00000400000000000000" pitchFamily="2" charset="-78"/>
              </a:rPr>
              <a:t>آمریت تثبیت حجم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پروسه تثبیت حجم مواد معدنی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42996"/>
            <a:ext cx="12192000" cy="521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74091753"/>
              </p:ext>
            </p:extLst>
          </p:nvPr>
        </p:nvGraphicFramePr>
        <p:xfrm>
          <a:off x="0" y="1642996"/>
          <a:ext cx="12103100" cy="5138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74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465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Office Theme</vt:lpstr>
      <vt:lpstr> ریاست تفتیش معادن آمریت صحت وایمنی ومحیط زیست  پروسه دریافت سند ارزیابی مسایل محیط زیستی واجتماعی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ریاست تفتیش معادن</dc:title>
  <dc:creator>bostan ali jaheed</dc:creator>
  <cp:lastModifiedBy>bostan ali jaheed</cp:lastModifiedBy>
  <cp:revision>37</cp:revision>
  <cp:lastPrinted>2018-03-06T09:05:47Z</cp:lastPrinted>
  <dcterms:created xsi:type="dcterms:W3CDTF">2018-02-10T17:52:42Z</dcterms:created>
  <dcterms:modified xsi:type="dcterms:W3CDTF">2018-03-06T09:07:54Z</dcterms:modified>
</cp:coreProperties>
</file>